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1230"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517775"/>
          </a:xfrm>
        </p:spPr>
        <p:txBody>
          <a:bodyPr/>
          <a:lstStyle/>
          <a:p>
            <a:r>
              <a:rPr lang="en-US"/>
              <a:t>Click to edit Master title style</a:t>
            </a:r>
            <a:endParaRPr lang="en-US" dirty="0"/>
          </a:p>
        </p:txBody>
      </p:sp>
      <p:sp>
        <p:nvSpPr>
          <p:cNvPr id="3" name="Rectangle 4">
            <a:extLst>
              <a:ext uri="{FF2B5EF4-FFF2-40B4-BE49-F238E27FC236}">
                <a16:creationId xmlns:a16="http://schemas.microsoft.com/office/drawing/2014/main" id="{220CB75A-4C2D-4B4E-A803-E4604F1F4C67}"/>
              </a:ext>
            </a:extLst>
          </p:cNvPr>
          <p:cNvSpPr>
            <a:spLocks noGrp="1" noChangeArrowheads="1"/>
          </p:cNvSpPr>
          <p:nvPr>
            <p:ph type="dt" sz="half" idx="10"/>
          </p:nvPr>
        </p:nvSpPr>
        <p:spPr>
          <a:ln/>
        </p:spPr>
        <p:txBody>
          <a:bodyPr/>
          <a:lstStyle>
            <a:lvl1pPr>
              <a:defRPr/>
            </a:lvl1pPr>
          </a:lstStyle>
          <a:p>
            <a:pPr>
              <a:defRPr/>
            </a:pPr>
            <a:fld id="{2058AC2E-5D2B-4475-8743-8DEE35BF0497}" type="datetimeFigureOut">
              <a:rPr lang="en-US"/>
              <a:pPr>
                <a:defRPr/>
              </a:pPr>
              <a:t>2/24/2022</a:t>
            </a:fld>
            <a:endParaRPr lang="en-US"/>
          </a:p>
        </p:txBody>
      </p:sp>
      <p:sp>
        <p:nvSpPr>
          <p:cNvPr id="4" name="Rectangle 5">
            <a:extLst>
              <a:ext uri="{FF2B5EF4-FFF2-40B4-BE49-F238E27FC236}">
                <a16:creationId xmlns:a16="http://schemas.microsoft.com/office/drawing/2014/main" id="{C5E015D1-6959-4A23-AC2F-E5BB3E3E53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CCBAB1D2-13D2-409B-845C-5B5F4E6E1F83}"/>
              </a:ext>
            </a:extLst>
          </p:cNvPr>
          <p:cNvSpPr>
            <a:spLocks noGrp="1"/>
          </p:cNvSpPr>
          <p:nvPr>
            <p:ph type="sldNum" sz="quarter" idx="12"/>
          </p:nvPr>
        </p:nvSpPr>
        <p:spPr>
          <a:ln/>
        </p:spPr>
        <p:txBody>
          <a:bodyPr/>
          <a:lstStyle>
            <a:lvl1pPr>
              <a:defRPr/>
            </a:lvl1pPr>
          </a:lstStyle>
          <a:p>
            <a:fld id="{ACE07025-2D99-478D-9B1E-3AB18A3EB68B}" type="slidenum">
              <a:rPr lang="en-US" altLang="en-US"/>
              <a:pPr/>
              <a:t>‹#›</a:t>
            </a:fld>
            <a:endParaRPr lang="en-US" altLang="en-US"/>
          </a:p>
        </p:txBody>
      </p:sp>
    </p:spTree>
    <p:extLst>
      <p:ext uri="{BB962C8B-B14F-4D97-AF65-F5344CB8AC3E}">
        <p14:creationId xmlns:p14="http://schemas.microsoft.com/office/powerpoint/2010/main" val="688892851"/>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4">
            <a:extLst>
              <a:ext uri="{FF2B5EF4-FFF2-40B4-BE49-F238E27FC236}">
                <a16:creationId xmlns:a16="http://schemas.microsoft.com/office/drawing/2014/main" id="{12DEA93A-5E58-4AA6-8E5D-CA643EACFBBE}"/>
              </a:ext>
            </a:extLst>
          </p:cNvPr>
          <p:cNvSpPr>
            <a:spLocks noGrp="1" noChangeArrowheads="1"/>
          </p:cNvSpPr>
          <p:nvPr>
            <p:ph type="dt" sz="half" idx="10"/>
          </p:nvPr>
        </p:nvSpPr>
        <p:spPr>
          <a:ln/>
        </p:spPr>
        <p:txBody>
          <a:bodyPr/>
          <a:lstStyle>
            <a:lvl1pPr>
              <a:defRPr/>
            </a:lvl1pPr>
          </a:lstStyle>
          <a:p>
            <a:pPr>
              <a:defRPr/>
            </a:pPr>
            <a:fld id="{B83F2CC7-8953-4298-9A5D-BB47F53FEBC3}" type="datetimeFigureOut">
              <a:rPr lang="en-US"/>
              <a:pPr>
                <a:defRPr/>
              </a:pPr>
              <a:t>2/24/2022</a:t>
            </a:fld>
            <a:endParaRPr lang="en-US"/>
          </a:p>
        </p:txBody>
      </p:sp>
      <p:sp>
        <p:nvSpPr>
          <p:cNvPr id="4" name="Rectangle 5">
            <a:extLst>
              <a:ext uri="{FF2B5EF4-FFF2-40B4-BE49-F238E27FC236}">
                <a16:creationId xmlns:a16="http://schemas.microsoft.com/office/drawing/2014/main" id="{DCB53908-339A-42B5-924B-9C1F92D20E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C619B810-9291-4E1A-AFB2-69FD269F3699}"/>
              </a:ext>
            </a:extLst>
          </p:cNvPr>
          <p:cNvSpPr>
            <a:spLocks noGrp="1"/>
          </p:cNvSpPr>
          <p:nvPr>
            <p:ph type="sldNum" sz="quarter" idx="12"/>
          </p:nvPr>
        </p:nvSpPr>
        <p:spPr>
          <a:ln/>
        </p:spPr>
        <p:txBody>
          <a:bodyPr/>
          <a:lstStyle>
            <a:lvl1pPr>
              <a:defRPr/>
            </a:lvl1pPr>
          </a:lstStyle>
          <a:p>
            <a:fld id="{A7581A73-4659-492E-9DF2-C20168A805F7}" type="slidenum">
              <a:rPr lang="en-US" altLang="en-US"/>
              <a:pPr/>
              <a:t>‹#›</a:t>
            </a:fld>
            <a:endParaRPr lang="en-US" altLang="en-US"/>
          </a:p>
        </p:txBody>
      </p:sp>
    </p:spTree>
    <p:extLst>
      <p:ext uri="{BB962C8B-B14F-4D97-AF65-F5344CB8AC3E}">
        <p14:creationId xmlns:p14="http://schemas.microsoft.com/office/powerpoint/2010/main" val="1979557765"/>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7FA439D-3E13-4DDE-95AC-F1A4824CC3EA}"/>
              </a:ext>
            </a:extLst>
          </p:cNvPr>
          <p:cNvSpPr>
            <a:spLocks noGrp="1" noChangeArrowheads="1"/>
          </p:cNvSpPr>
          <p:nvPr>
            <p:ph type="dt" sz="half" idx="10"/>
          </p:nvPr>
        </p:nvSpPr>
        <p:spPr/>
        <p:txBody>
          <a:bodyPr/>
          <a:lstStyle>
            <a:lvl1pPr>
              <a:defRPr smtClean="0"/>
            </a:lvl1pPr>
          </a:lstStyle>
          <a:p>
            <a:pPr>
              <a:defRPr/>
            </a:pPr>
            <a:fld id="{7AE7437D-9F4C-4ACA-8B88-DB526A368397}" type="datetimeFigureOut">
              <a:rPr lang="en-US"/>
              <a:pPr>
                <a:defRPr/>
              </a:pPr>
              <a:t>2/24/2022</a:t>
            </a:fld>
            <a:endParaRPr lang="en-US"/>
          </a:p>
        </p:txBody>
      </p:sp>
      <p:sp>
        <p:nvSpPr>
          <p:cNvPr id="3" name="Rectangle 5">
            <a:extLst>
              <a:ext uri="{FF2B5EF4-FFF2-40B4-BE49-F238E27FC236}">
                <a16:creationId xmlns:a16="http://schemas.microsoft.com/office/drawing/2014/main" id="{87800D88-5FF5-4BBE-96AF-1A174F6AE6E5}"/>
              </a:ext>
            </a:extLst>
          </p:cNvPr>
          <p:cNvSpPr>
            <a:spLocks noGrp="1" noChangeArrowheads="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FB98D886-4A33-4405-9240-2139E21B6284}"/>
              </a:ext>
            </a:extLst>
          </p:cNvPr>
          <p:cNvSpPr>
            <a:spLocks noGrp="1"/>
          </p:cNvSpPr>
          <p:nvPr>
            <p:ph type="sldNum" sz="quarter" idx="12"/>
          </p:nvPr>
        </p:nvSpPr>
        <p:spPr>
          <a:xfrm>
            <a:off x="6934200" y="6245225"/>
            <a:ext cx="2133600" cy="476250"/>
          </a:xfrm>
        </p:spPr>
        <p:txBody>
          <a:bodyPr/>
          <a:lstStyle>
            <a:lvl1pPr>
              <a:defRPr/>
            </a:lvl1pPr>
          </a:lstStyle>
          <a:p>
            <a:fld id="{ED093CB9-5C86-4BA9-B20D-F51BD49BE7F0}" type="slidenum">
              <a:rPr lang="en-US" altLang="en-US"/>
              <a:pPr/>
              <a:t>‹#›</a:t>
            </a:fld>
            <a:endParaRPr lang="en-US" altLang="en-US"/>
          </a:p>
        </p:txBody>
      </p:sp>
    </p:spTree>
    <p:extLst>
      <p:ext uri="{BB962C8B-B14F-4D97-AF65-F5344CB8AC3E}">
        <p14:creationId xmlns:p14="http://schemas.microsoft.com/office/powerpoint/2010/main" val="1613407432"/>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79A9A78-F799-44C6-B26C-285958ACB931}"/>
              </a:ext>
            </a:extLst>
          </p:cNvPr>
          <p:cNvSpPr>
            <a:spLocks noGrp="1" noChangeArrowheads="1"/>
          </p:cNvSpPr>
          <p:nvPr>
            <p:ph type="dt" sz="half" idx="10"/>
          </p:nvPr>
        </p:nvSpPr>
        <p:spPr>
          <a:ln/>
        </p:spPr>
        <p:txBody>
          <a:bodyPr/>
          <a:lstStyle>
            <a:lvl1pPr>
              <a:defRPr/>
            </a:lvl1pPr>
          </a:lstStyle>
          <a:p>
            <a:pPr>
              <a:defRPr/>
            </a:pPr>
            <a:fld id="{ED4987E3-37D8-4060-B722-EABE53811997}" type="datetimeFigureOut">
              <a:rPr lang="en-US"/>
              <a:pPr>
                <a:defRPr/>
              </a:pPr>
              <a:t>2/24/2022</a:t>
            </a:fld>
            <a:endParaRPr lang="en-US"/>
          </a:p>
        </p:txBody>
      </p:sp>
      <p:sp>
        <p:nvSpPr>
          <p:cNvPr id="6" name="Rectangle 5">
            <a:extLst>
              <a:ext uri="{FF2B5EF4-FFF2-40B4-BE49-F238E27FC236}">
                <a16:creationId xmlns:a16="http://schemas.microsoft.com/office/drawing/2014/main" id="{5AD4CA28-7937-405F-9DD2-443608A227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41383B54-B2D2-4EA1-98BE-F765262E1AD9}"/>
              </a:ext>
            </a:extLst>
          </p:cNvPr>
          <p:cNvSpPr>
            <a:spLocks noGrp="1"/>
          </p:cNvSpPr>
          <p:nvPr>
            <p:ph type="sldNum" sz="quarter" idx="12"/>
          </p:nvPr>
        </p:nvSpPr>
        <p:spPr>
          <a:ln/>
        </p:spPr>
        <p:txBody>
          <a:bodyPr/>
          <a:lstStyle>
            <a:lvl1pPr>
              <a:defRPr/>
            </a:lvl1pPr>
          </a:lstStyle>
          <a:p>
            <a:fld id="{638AF5E6-357E-4D9A-8DFB-4D0B11DBBDC4}" type="slidenum">
              <a:rPr lang="en-US" altLang="en-US"/>
              <a:pPr/>
              <a:t>‹#›</a:t>
            </a:fld>
            <a:endParaRPr lang="en-US" altLang="en-US"/>
          </a:p>
        </p:txBody>
      </p:sp>
    </p:spTree>
    <p:extLst>
      <p:ext uri="{BB962C8B-B14F-4D97-AF65-F5344CB8AC3E}">
        <p14:creationId xmlns:p14="http://schemas.microsoft.com/office/powerpoint/2010/main" val="3361376156"/>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6DBE826-ACFB-4689-BC78-109D561B3A86}"/>
              </a:ext>
            </a:extLst>
          </p:cNvPr>
          <p:cNvSpPr>
            <a:spLocks noGrp="1" noChangeArrowheads="1"/>
          </p:cNvSpPr>
          <p:nvPr>
            <p:ph type="dt" sz="half" idx="10"/>
          </p:nvPr>
        </p:nvSpPr>
        <p:spPr>
          <a:ln/>
        </p:spPr>
        <p:txBody>
          <a:bodyPr/>
          <a:lstStyle>
            <a:lvl1pPr>
              <a:defRPr/>
            </a:lvl1pPr>
          </a:lstStyle>
          <a:p>
            <a:pPr>
              <a:defRPr/>
            </a:pPr>
            <a:fld id="{E165292E-B8FD-4976-BB5B-48DABA979B70}" type="datetimeFigureOut">
              <a:rPr lang="en-US"/>
              <a:pPr>
                <a:defRPr/>
              </a:pPr>
              <a:t>2/24/2022</a:t>
            </a:fld>
            <a:endParaRPr lang="en-US"/>
          </a:p>
        </p:txBody>
      </p:sp>
      <p:sp>
        <p:nvSpPr>
          <p:cNvPr id="6" name="Rectangle 5">
            <a:extLst>
              <a:ext uri="{FF2B5EF4-FFF2-40B4-BE49-F238E27FC236}">
                <a16:creationId xmlns:a16="http://schemas.microsoft.com/office/drawing/2014/main" id="{290E8275-6F5F-4AA6-9B6F-F2F84783AE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6D579818-AC31-4486-8227-5939A91E7E26}"/>
              </a:ext>
            </a:extLst>
          </p:cNvPr>
          <p:cNvSpPr>
            <a:spLocks noGrp="1"/>
          </p:cNvSpPr>
          <p:nvPr>
            <p:ph type="sldNum" sz="quarter" idx="12"/>
          </p:nvPr>
        </p:nvSpPr>
        <p:spPr>
          <a:ln/>
        </p:spPr>
        <p:txBody>
          <a:bodyPr/>
          <a:lstStyle>
            <a:lvl1pPr>
              <a:defRPr/>
            </a:lvl1pPr>
          </a:lstStyle>
          <a:p>
            <a:fld id="{43A74181-5F6A-4A48-863C-B3BBFE6040B0}" type="slidenum">
              <a:rPr lang="en-US" altLang="en-US"/>
              <a:pPr/>
              <a:t>‹#›</a:t>
            </a:fld>
            <a:endParaRPr lang="en-US" altLang="en-US"/>
          </a:p>
        </p:txBody>
      </p:sp>
    </p:spTree>
    <p:extLst>
      <p:ext uri="{BB962C8B-B14F-4D97-AF65-F5344CB8AC3E}">
        <p14:creationId xmlns:p14="http://schemas.microsoft.com/office/powerpoint/2010/main" val="1114360473"/>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a:extLst>
              <a:ext uri="{FF2B5EF4-FFF2-40B4-BE49-F238E27FC236}">
                <a16:creationId xmlns:a16="http://schemas.microsoft.com/office/drawing/2014/main" id="{96B6EC70-2BF4-4949-8A5A-221262AC9E3A}"/>
              </a:ext>
            </a:extLst>
          </p:cNvPr>
          <p:cNvSpPr>
            <a:spLocks noGrp="1" noChangeArrowheads="1"/>
          </p:cNvSpPr>
          <p:nvPr>
            <p:ph type="dt" sz="half" idx="10"/>
          </p:nvPr>
        </p:nvSpPr>
        <p:spPr>
          <a:ln/>
        </p:spPr>
        <p:txBody>
          <a:bodyPr/>
          <a:lstStyle>
            <a:lvl1pPr>
              <a:defRPr/>
            </a:lvl1pPr>
          </a:lstStyle>
          <a:p>
            <a:pPr>
              <a:defRPr/>
            </a:pPr>
            <a:fld id="{6D1D5A20-F707-47F2-8E30-20CAEBF77A80}" type="datetimeFigureOut">
              <a:rPr lang="en-US"/>
              <a:pPr>
                <a:defRPr/>
              </a:pPr>
              <a:t>2/24/2022</a:t>
            </a:fld>
            <a:endParaRPr lang="en-US"/>
          </a:p>
        </p:txBody>
      </p:sp>
      <p:sp>
        <p:nvSpPr>
          <p:cNvPr id="5" name="Rectangle 5">
            <a:extLst>
              <a:ext uri="{FF2B5EF4-FFF2-40B4-BE49-F238E27FC236}">
                <a16:creationId xmlns:a16="http://schemas.microsoft.com/office/drawing/2014/main" id="{72443A64-D1A8-4EF3-BF63-E499D0E83E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D4AB65A2-1BE5-4D3D-BBE3-5105A282C2FC}"/>
              </a:ext>
            </a:extLst>
          </p:cNvPr>
          <p:cNvSpPr>
            <a:spLocks noGrp="1"/>
          </p:cNvSpPr>
          <p:nvPr>
            <p:ph type="sldNum" sz="quarter" idx="12"/>
          </p:nvPr>
        </p:nvSpPr>
        <p:spPr>
          <a:ln/>
        </p:spPr>
        <p:txBody>
          <a:bodyPr/>
          <a:lstStyle>
            <a:lvl1pPr>
              <a:defRPr/>
            </a:lvl1pPr>
          </a:lstStyle>
          <a:p>
            <a:fld id="{7E23BAA6-FFAE-4A37-985B-F78A2A3999EE}" type="slidenum">
              <a:rPr lang="en-US" altLang="en-US"/>
              <a:pPr/>
              <a:t>‹#›</a:t>
            </a:fld>
            <a:endParaRPr lang="en-US" altLang="en-US"/>
          </a:p>
        </p:txBody>
      </p:sp>
    </p:spTree>
    <p:extLst>
      <p:ext uri="{BB962C8B-B14F-4D97-AF65-F5344CB8AC3E}">
        <p14:creationId xmlns:p14="http://schemas.microsoft.com/office/powerpoint/2010/main" val="1132721779"/>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410200"/>
          </a:xfrm>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a:extLst>
              <a:ext uri="{FF2B5EF4-FFF2-40B4-BE49-F238E27FC236}">
                <a16:creationId xmlns:a16="http://schemas.microsoft.com/office/drawing/2014/main" id="{039B9D57-FAC4-45E6-93D3-E60EABD395F3}"/>
              </a:ext>
            </a:extLst>
          </p:cNvPr>
          <p:cNvSpPr>
            <a:spLocks noGrp="1" noChangeArrowheads="1"/>
          </p:cNvSpPr>
          <p:nvPr>
            <p:ph type="dt" sz="half" idx="10"/>
          </p:nvPr>
        </p:nvSpPr>
        <p:spPr>
          <a:ln/>
        </p:spPr>
        <p:txBody>
          <a:bodyPr/>
          <a:lstStyle>
            <a:lvl1pPr>
              <a:defRPr/>
            </a:lvl1pPr>
          </a:lstStyle>
          <a:p>
            <a:pPr>
              <a:defRPr/>
            </a:pPr>
            <a:fld id="{9C8FA81C-32C5-4580-B145-657F169CD775}" type="datetimeFigureOut">
              <a:rPr lang="en-US"/>
              <a:pPr>
                <a:defRPr/>
              </a:pPr>
              <a:t>2/24/2022</a:t>
            </a:fld>
            <a:endParaRPr lang="en-US"/>
          </a:p>
        </p:txBody>
      </p:sp>
      <p:sp>
        <p:nvSpPr>
          <p:cNvPr id="5" name="Rectangle 5">
            <a:extLst>
              <a:ext uri="{FF2B5EF4-FFF2-40B4-BE49-F238E27FC236}">
                <a16:creationId xmlns:a16="http://schemas.microsoft.com/office/drawing/2014/main" id="{227A7980-1B68-4AAF-914E-AAA8DB2E24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37A8B840-09B6-4DD1-9251-308A72007C36}"/>
              </a:ext>
            </a:extLst>
          </p:cNvPr>
          <p:cNvSpPr>
            <a:spLocks noGrp="1"/>
          </p:cNvSpPr>
          <p:nvPr>
            <p:ph type="sldNum" sz="quarter" idx="12"/>
          </p:nvPr>
        </p:nvSpPr>
        <p:spPr>
          <a:ln/>
        </p:spPr>
        <p:txBody>
          <a:bodyPr/>
          <a:lstStyle>
            <a:lvl1pPr>
              <a:defRPr/>
            </a:lvl1pPr>
          </a:lstStyle>
          <a:p>
            <a:fld id="{EDEBB6B6-6F58-48C1-AE4E-C5BCD9D89C10}" type="slidenum">
              <a:rPr lang="en-US" altLang="en-US"/>
              <a:pPr/>
              <a:t>‹#›</a:t>
            </a:fld>
            <a:endParaRPr lang="en-US" altLang="en-US"/>
          </a:p>
        </p:txBody>
      </p:sp>
    </p:spTree>
    <p:extLst>
      <p:ext uri="{BB962C8B-B14F-4D97-AF65-F5344CB8AC3E}">
        <p14:creationId xmlns:p14="http://schemas.microsoft.com/office/powerpoint/2010/main" val="4238821314"/>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3"/>
          </a:xfrm>
        </p:spPr>
        <p:txBody>
          <a:bodyPr/>
          <a:lstStyle/>
          <a:p>
            <a:r>
              <a:rPr lang="en-US"/>
              <a:t>Click to edit Master title style</a:t>
            </a:r>
          </a:p>
        </p:txBody>
      </p:sp>
      <p:sp>
        <p:nvSpPr>
          <p:cNvPr id="3" name="Content Placeholder 2"/>
          <p:cNvSpPr>
            <a:spLocks noGrp="1"/>
          </p:cNvSpPr>
          <p:nvPr>
            <p:ph idx="1"/>
          </p:nvPr>
        </p:nvSpPr>
        <p:spPr>
          <a:xfrm>
            <a:off x="457200" y="1068388"/>
            <a:ext cx="8229600" cy="4646612"/>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a:extLst>
              <a:ext uri="{FF2B5EF4-FFF2-40B4-BE49-F238E27FC236}">
                <a16:creationId xmlns:a16="http://schemas.microsoft.com/office/drawing/2014/main" id="{AD94380F-010C-482C-9903-8B7EED8DE9A6}"/>
              </a:ext>
            </a:extLst>
          </p:cNvPr>
          <p:cNvSpPr>
            <a:spLocks noGrp="1" noChangeArrowheads="1"/>
          </p:cNvSpPr>
          <p:nvPr>
            <p:ph type="dt" sz="half" idx="10"/>
          </p:nvPr>
        </p:nvSpPr>
        <p:spPr>
          <a:ln/>
        </p:spPr>
        <p:txBody>
          <a:bodyPr/>
          <a:lstStyle>
            <a:lvl1pPr>
              <a:defRPr/>
            </a:lvl1pPr>
          </a:lstStyle>
          <a:p>
            <a:pPr>
              <a:defRPr/>
            </a:pPr>
            <a:fld id="{018ACA35-D73C-4953-ADDC-D9B7C29657CE}" type="datetimeFigureOut">
              <a:rPr lang="en-US"/>
              <a:pPr>
                <a:defRPr/>
              </a:pPr>
              <a:t>2/24/2022</a:t>
            </a:fld>
            <a:endParaRPr lang="en-US"/>
          </a:p>
        </p:txBody>
      </p:sp>
      <p:sp>
        <p:nvSpPr>
          <p:cNvPr id="5" name="Rectangle 5">
            <a:extLst>
              <a:ext uri="{FF2B5EF4-FFF2-40B4-BE49-F238E27FC236}">
                <a16:creationId xmlns:a16="http://schemas.microsoft.com/office/drawing/2014/main" id="{10F9E6AA-0C38-4D5C-BCD1-9707270134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1A880B65-C9B9-4AB4-B12C-A1E2CB2E44C0}"/>
              </a:ext>
            </a:extLst>
          </p:cNvPr>
          <p:cNvSpPr>
            <a:spLocks noGrp="1"/>
          </p:cNvSpPr>
          <p:nvPr>
            <p:ph type="sldNum" sz="quarter" idx="12"/>
          </p:nvPr>
        </p:nvSpPr>
        <p:spPr>
          <a:ln/>
        </p:spPr>
        <p:txBody>
          <a:bodyPr/>
          <a:lstStyle>
            <a:lvl1pPr>
              <a:defRPr/>
            </a:lvl1pPr>
          </a:lstStyle>
          <a:p>
            <a:fld id="{15CE52BA-23A8-409E-B7CA-C523F6A7AB56}" type="slidenum">
              <a:rPr lang="en-US" altLang="en-US"/>
              <a:pPr/>
              <a:t>‹#›</a:t>
            </a:fld>
            <a:endParaRPr lang="en-US" altLang="en-US"/>
          </a:p>
        </p:txBody>
      </p:sp>
    </p:spTree>
    <p:extLst>
      <p:ext uri="{BB962C8B-B14F-4D97-AF65-F5344CB8AC3E}">
        <p14:creationId xmlns:p14="http://schemas.microsoft.com/office/powerpoint/2010/main" val="1723326098"/>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a:extLst>
              <a:ext uri="{FF2B5EF4-FFF2-40B4-BE49-F238E27FC236}">
                <a16:creationId xmlns:a16="http://schemas.microsoft.com/office/drawing/2014/main" id="{D55BC1AC-E209-4720-80EC-79BB109D389B}"/>
              </a:ext>
            </a:extLst>
          </p:cNvPr>
          <p:cNvSpPr>
            <a:spLocks noGrp="1" noChangeArrowheads="1"/>
          </p:cNvSpPr>
          <p:nvPr>
            <p:ph type="dt" sz="half" idx="10"/>
          </p:nvPr>
        </p:nvSpPr>
        <p:spPr>
          <a:ln/>
        </p:spPr>
        <p:txBody>
          <a:bodyPr/>
          <a:lstStyle>
            <a:lvl1pPr>
              <a:defRPr/>
            </a:lvl1pPr>
          </a:lstStyle>
          <a:p>
            <a:pPr>
              <a:defRPr/>
            </a:pPr>
            <a:fld id="{C6D8FD3D-5870-4825-AF23-84093085A7CC}" type="datetimeFigureOut">
              <a:rPr lang="en-US"/>
              <a:pPr>
                <a:defRPr/>
              </a:pPr>
              <a:t>2/24/2022</a:t>
            </a:fld>
            <a:endParaRPr lang="en-US"/>
          </a:p>
        </p:txBody>
      </p:sp>
      <p:sp>
        <p:nvSpPr>
          <p:cNvPr id="5" name="Rectangle 5">
            <a:extLst>
              <a:ext uri="{FF2B5EF4-FFF2-40B4-BE49-F238E27FC236}">
                <a16:creationId xmlns:a16="http://schemas.microsoft.com/office/drawing/2014/main" id="{4C428043-8940-4270-93CE-F1DE6A606F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3733F314-B825-45C3-A95F-B079BEA21D52}"/>
              </a:ext>
            </a:extLst>
          </p:cNvPr>
          <p:cNvSpPr>
            <a:spLocks noGrp="1"/>
          </p:cNvSpPr>
          <p:nvPr>
            <p:ph type="sldNum" sz="quarter" idx="12"/>
          </p:nvPr>
        </p:nvSpPr>
        <p:spPr>
          <a:ln/>
        </p:spPr>
        <p:txBody>
          <a:bodyPr/>
          <a:lstStyle>
            <a:lvl1pPr>
              <a:defRPr/>
            </a:lvl1pPr>
          </a:lstStyle>
          <a:p>
            <a:fld id="{6F2D9A77-9085-492E-BEBC-B667DC2B994F}" type="slidenum">
              <a:rPr lang="en-US" altLang="en-US"/>
              <a:pPr/>
              <a:t>‹#›</a:t>
            </a:fld>
            <a:endParaRPr lang="en-US" altLang="en-US"/>
          </a:p>
        </p:txBody>
      </p:sp>
    </p:spTree>
    <p:extLst>
      <p:ext uri="{BB962C8B-B14F-4D97-AF65-F5344CB8AC3E}">
        <p14:creationId xmlns:p14="http://schemas.microsoft.com/office/powerpoint/2010/main" val="3279495845"/>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B19E40F-2725-497E-AE89-BBB1C24E600A}"/>
              </a:ext>
            </a:extLst>
          </p:cNvPr>
          <p:cNvSpPr>
            <a:spLocks noGrp="1" noChangeArrowheads="1"/>
          </p:cNvSpPr>
          <p:nvPr>
            <p:ph type="dt" sz="half" idx="10"/>
          </p:nvPr>
        </p:nvSpPr>
        <p:spPr>
          <a:ln/>
        </p:spPr>
        <p:txBody>
          <a:bodyPr/>
          <a:lstStyle>
            <a:lvl1pPr>
              <a:defRPr/>
            </a:lvl1pPr>
          </a:lstStyle>
          <a:p>
            <a:pPr>
              <a:defRPr/>
            </a:pPr>
            <a:fld id="{1F8CD115-433B-4792-B474-785DAEF40D00}" type="datetimeFigureOut">
              <a:rPr lang="en-US"/>
              <a:pPr>
                <a:defRPr/>
              </a:pPr>
              <a:t>2/24/2022</a:t>
            </a:fld>
            <a:endParaRPr lang="en-US"/>
          </a:p>
        </p:txBody>
      </p:sp>
      <p:sp>
        <p:nvSpPr>
          <p:cNvPr id="4" name="Rectangle 5">
            <a:extLst>
              <a:ext uri="{FF2B5EF4-FFF2-40B4-BE49-F238E27FC236}">
                <a16:creationId xmlns:a16="http://schemas.microsoft.com/office/drawing/2014/main" id="{B81F2FC8-1B10-464B-B116-BF4FB7DB31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3DF6E87A-D916-4F4E-9007-F11CD561340A}"/>
              </a:ext>
            </a:extLst>
          </p:cNvPr>
          <p:cNvSpPr>
            <a:spLocks noGrp="1"/>
          </p:cNvSpPr>
          <p:nvPr>
            <p:ph type="sldNum" sz="quarter" idx="12"/>
          </p:nvPr>
        </p:nvSpPr>
        <p:spPr>
          <a:ln/>
        </p:spPr>
        <p:txBody>
          <a:bodyPr/>
          <a:lstStyle>
            <a:lvl1pPr>
              <a:defRPr/>
            </a:lvl1pPr>
          </a:lstStyle>
          <a:p>
            <a:fld id="{47773418-A13C-4815-A575-00CAB1544758}" type="slidenum">
              <a:rPr lang="en-US" altLang="en-US"/>
              <a:pPr/>
              <a:t>‹#›</a:t>
            </a:fld>
            <a:endParaRPr lang="en-US" altLang="en-US"/>
          </a:p>
        </p:txBody>
      </p:sp>
    </p:spTree>
    <p:extLst>
      <p:ext uri="{BB962C8B-B14F-4D97-AF65-F5344CB8AC3E}">
        <p14:creationId xmlns:p14="http://schemas.microsoft.com/office/powerpoint/2010/main" val="3345182657"/>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0">
              <a:defRPr sz="2800" b="0"/>
            </a:lvl1pPr>
            <a:lvl2pPr>
              <a:defRPr sz="2800" b="0"/>
            </a:lvl2pPr>
            <a:lvl3pPr>
              <a:defRPr sz="2800" b="0"/>
            </a:lvl3pPr>
            <a:lvl4pPr marL="1371600" indent="-342900">
              <a:buSzPct val="75000"/>
              <a:buFont typeface="Wingdings" panose="05000000000000000000" pitchFamily="2" charset="2"/>
              <a:buChar char="§"/>
              <a:defRPr sz="2800" b="0"/>
            </a:lvl4pPr>
            <a:lvl5pPr>
              <a:defRPr sz="2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a:extLst>
              <a:ext uri="{FF2B5EF4-FFF2-40B4-BE49-F238E27FC236}">
                <a16:creationId xmlns:a16="http://schemas.microsoft.com/office/drawing/2014/main" id="{8BD84A01-4D8F-4D31-92BC-DD99F417EFC7}"/>
              </a:ext>
            </a:extLst>
          </p:cNvPr>
          <p:cNvSpPr>
            <a:spLocks noGrp="1" noChangeArrowheads="1"/>
          </p:cNvSpPr>
          <p:nvPr>
            <p:ph type="ftr" sz="quarter" idx="10"/>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CAE06890-360B-47C2-BB29-138B3C3BC721}"/>
              </a:ext>
            </a:extLst>
          </p:cNvPr>
          <p:cNvSpPr>
            <a:spLocks noGrp="1"/>
          </p:cNvSpPr>
          <p:nvPr>
            <p:ph type="sldNum" sz="quarter" idx="11"/>
          </p:nvPr>
        </p:nvSpPr>
        <p:spPr/>
        <p:txBody>
          <a:bodyPr/>
          <a:lstStyle>
            <a:lvl1pPr>
              <a:defRPr/>
            </a:lvl1pPr>
          </a:lstStyle>
          <a:p>
            <a:fld id="{4F9D7D3C-C1D6-457B-A63E-7C534F52727D}" type="slidenum">
              <a:rPr lang="en-US" altLang="en-US"/>
              <a:pPr/>
              <a:t>‹#›</a:t>
            </a:fld>
            <a:endParaRPr lang="en-US" altLang="en-US"/>
          </a:p>
        </p:txBody>
      </p:sp>
    </p:spTree>
    <p:extLst>
      <p:ext uri="{BB962C8B-B14F-4D97-AF65-F5344CB8AC3E}">
        <p14:creationId xmlns:p14="http://schemas.microsoft.com/office/powerpoint/2010/main" val="3961336094"/>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6C93D72-9FE1-4BF8-8439-7EACB957FD42}"/>
              </a:ext>
            </a:extLst>
          </p:cNvPr>
          <p:cNvSpPr>
            <a:spLocks noGrp="1" noChangeArrowheads="1"/>
          </p:cNvSpPr>
          <p:nvPr>
            <p:ph type="dt" sz="half" idx="10"/>
          </p:nvPr>
        </p:nvSpPr>
        <p:spPr>
          <a:ln/>
        </p:spPr>
        <p:txBody>
          <a:bodyPr/>
          <a:lstStyle>
            <a:lvl1pPr>
              <a:defRPr/>
            </a:lvl1pPr>
          </a:lstStyle>
          <a:p>
            <a:pPr>
              <a:defRPr/>
            </a:pPr>
            <a:fld id="{AFDE64BB-DBDA-4E1F-B089-1B30F6830F0C}" type="datetimeFigureOut">
              <a:rPr lang="en-US"/>
              <a:pPr>
                <a:defRPr/>
              </a:pPr>
              <a:t>2/24/2022</a:t>
            </a:fld>
            <a:endParaRPr lang="en-US"/>
          </a:p>
        </p:txBody>
      </p:sp>
      <p:sp>
        <p:nvSpPr>
          <p:cNvPr id="5" name="Rectangle 5">
            <a:extLst>
              <a:ext uri="{FF2B5EF4-FFF2-40B4-BE49-F238E27FC236}">
                <a16:creationId xmlns:a16="http://schemas.microsoft.com/office/drawing/2014/main" id="{905CC048-F60C-4400-80F6-52BABC87D0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D6B54C7A-C5A3-4B9A-8B6D-709349988C01}"/>
              </a:ext>
            </a:extLst>
          </p:cNvPr>
          <p:cNvSpPr>
            <a:spLocks noGrp="1"/>
          </p:cNvSpPr>
          <p:nvPr>
            <p:ph type="sldNum" sz="quarter" idx="12"/>
          </p:nvPr>
        </p:nvSpPr>
        <p:spPr>
          <a:ln/>
        </p:spPr>
        <p:txBody>
          <a:bodyPr/>
          <a:lstStyle>
            <a:lvl1pPr>
              <a:defRPr/>
            </a:lvl1pPr>
          </a:lstStyle>
          <a:p>
            <a:fld id="{8D0D1321-8BC9-4A7E-9368-B50D3717935A}" type="slidenum">
              <a:rPr lang="en-US" altLang="en-US"/>
              <a:pPr/>
              <a:t>‹#›</a:t>
            </a:fld>
            <a:endParaRPr lang="en-US" altLang="en-US"/>
          </a:p>
        </p:txBody>
      </p:sp>
    </p:spTree>
    <p:extLst>
      <p:ext uri="{BB962C8B-B14F-4D97-AF65-F5344CB8AC3E}">
        <p14:creationId xmlns:p14="http://schemas.microsoft.com/office/powerpoint/2010/main" val="529689490"/>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quarter" idx="13"/>
          </p:nvPr>
        </p:nvSpPr>
        <p:spPr>
          <a:xfrm>
            <a:off x="457200" y="1153077"/>
            <a:ext cx="4035425"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651375" y="1153077"/>
            <a:ext cx="4035425"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2859CDB-F294-4416-B557-F3E8B935D21A}"/>
              </a:ext>
            </a:extLst>
          </p:cNvPr>
          <p:cNvSpPr>
            <a:spLocks noGrp="1" noChangeArrowheads="1"/>
          </p:cNvSpPr>
          <p:nvPr>
            <p:ph type="dt" sz="half" idx="15"/>
          </p:nvPr>
        </p:nvSpPr>
        <p:spPr>
          <a:ln/>
        </p:spPr>
        <p:txBody>
          <a:bodyPr/>
          <a:lstStyle>
            <a:lvl1pPr>
              <a:defRPr/>
            </a:lvl1pPr>
          </a:lstStyle>
          <a:p>
            <a:pPr>
              <a:defRPr/>
            </a:pPr>
            <a:fld id="{B54CCEB9-4C43-4E36-8820-5D3F8853BAEF}" type="datetimeFigureOut">
              <a:rPr lang="en-US"/>
              <a:pPr>
                <a:defRPr/>
              </a:pPr>
              <a:t>2/24/2022</a:t>
            </a:fld>
            <a:endParaRPr lang="en-US"/>
          </a:p>
        </p:txBody>
      </p:sp>
      <p:sp>
        <p:nvSpPr>
          <p:cNvPr id="6" name="Rectangle 5">
            <a:extLst>
              <a:ext uri="{FF2B5EF4-FFF2-40B4-BE49-F238E27FC236}">
                <a16:creationId xmlns:a16="http://schemas.microsoft.com/office/drawing/2014/main" id="{4C171CD6-A4CC-47A4-A70B-7B58BBBD14F9}"/>
              </a:ext>
            </a:extLst>
          </p:cNvPr>
          <p:cNvSpPr>
            <a:spLocks noGrp="1" noChangeArrowheads="1"/>
          </p:cNvSpPr>
          <p:nvPr>
            <p:ph type="ftr" sz="quarter" idx="16"/>
          </p:nvPr>
        </p:nvSpPr>
        <p:spPr>
          <a:ln/>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CF486267-3B78-4DBC-9F6B-9F6DDE15677D}"/>
              </a:ext>
            </a:extLst>
          </p:cNvPr>
          <p:cNvSpPr>
            <a:spLocks noGrp="1"/>
          </p:cNvSpPr>
          <p:nvPr>
            <p:ph type="sldNum" sz="quarter" idx="17"/>
          </p:nvPr>
        </p:nvSpPr>
        <p:spPr>
          <a:ln/>
        </p:spPr>
        <p:txBody>
          <a:bodyPr/>
          <a:lstStyle>
            <a:lvl1pPr>
              <a:defRPr/>
            </a:lvl1pPr>
          </a:lstStyle>
          <a:p>
            <a:fld id="{E4C54FA1-EFB0-4266-B2E3-15AF20114ADD}" type="slidenum">
              <a:rPr lang="en-US" altLang="en-US"/>
              <a:pPr/>
              <a:t>‹#›</a:t>
            </a:fld>
            <a:endParaRPr lang="en-US" altLang="en-US"/>
          </a:p>
        </p:txBody>
      </p:sp>
    </p:spTree>
    <p:extLst>
      <p:ext uri="{BB962C8B-B14F-4D97-AF65-F5344CB8AC3E}">
        <p14:creationId xmlns:p14="http://schemas.microsoft.com/office/powerpoint/2010/main" val="2643746940"/>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3"/>
          <p:cNvSpPr>
            <a:spLocks noGrp="1"/>
          </p:cNvSpPr>
          <p:nvPr>
            <p:ph sz="quarter" idx="13"/>
          </p:nvPr>
        </p:nvSpPr>
        <p:spPr>
          <a:xfrm>
            <a:off x="457200" y="1153077"/>
            <a:ext cx="4035425"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651375" y="1153077"/>
            <a:ext cx="4035425"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0EBAE75-F388-46CC-BF52-C0163A87959D}"/>
              </a:ext>
            </a:extLst>
          </p:cNvPr>
          <p:cNvSpPr>
            <a:spLocks noGrp="1" noChangeArrowheads="1"/>
          </p:cNvSpPr>
          <p:nvPr>
            <p:ph type="dt" sz="half" idx="15"/>
          </p:nvPr>
        </p:nvSpPr>
        <p:spPr>
          <a:ln/>
        </p:spPr>
        <p:txBody>
          <a:bodyPr/>
          <a:lstStyle>
            <a:lvl1pPr>
              <a:defRPr/>
            </a:lvl1pPr>
          </a:lstStyle>
          <a:p>
            <a:pPr>
              <a:defRPr/>
            </a:pPr>
            <a:fld id="{DBA2B944-5239-48E8-AC4F-3AF1EF8BD6DF}" type="datetimeFigureOut">
              <a:rPr lang="en-US"/>
              <a:pPr>
                <a:defRPr/>
              </a:pPr>
              <a:t>2/24/2022</a:t>
            </a:fld>
            <a:endParaRPr lang="en-US"/>
          </a:p>
        </p:txBody>
      </p:sp>
      <p:sp>
        <p:nvSpPr>
          <p:cNvPr id="6" name="Rectangle 5">
            <a:extLst>
              <a:ext uri="{FF2B5EF4-FFF2-40B4-BE49-F238E27FC236}">
                <a16:creationId xmlns:a16="http://schemas.microsoft.com/office/drawing/2014/main" id="{734A8FA0-CAF7-4472-BE45-C6EA20796151}"/>
              </a:ext>
            </a:extLst>
          </p:cNvPr>
          <p:cNvSpPr>
            <a:spLocks noGrp="1" noChangeArrowheads="1"/>
          </p:cNvSpPr>
          <p:nvPr>
            <p:ph type="ftr" sz="quarter" idx="16"/>
          </p:nvPr>
        </p:nvSpPr>
        <p:spPr>
          <a:ln/>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32736BB3-70E5-4306-9DA1-824C8DA9EA2B}"/>
              </a:ext>
            </a:extLst>
          </p:cNvPr>
          <p:cNvSpPr>
            <a:spLocks noGrp="1"/>
          </p:cNvSpPr>
          <p:nvPr>
            <p:ph type="sldNum" sz="quarter" idx="17"/>
          </p:nvPr>
        </p:nvSpPr>
        <p:spPr>
          <a:ln/>
        </p:spPr>
        <p:txBody>
          <a:bodyPr/>
          <a:lstStyle>
            <a:lvl1pPr>
              <a:defRPr/>
            </a:lvl1pPr>
          </a:lstStyle>
          <a:p>
            <a:fld id="{0AEAFC27-E2EC-47E5-BC72-9B1B134A6E74}" type="slidenum">
              <a:rPr lang="en-US" altLang="en-US"/>
              <a:pPr/>
              <a:t>‹#›</a:t>
            </a:fld>
            <a:endParaRPr lang="en-US" altLang="en-US"/>
          </a:p>
        </p:txBody>
      </p:sp>
    </p:spTree>
    <p:extLst>
      <p:ext uri="{BB962C8B-B14F-4D97-AF65-F5344CB8AC3E}">
        <p14:creationId xmlns:p14="http://schemas.microsoft.com/office/powerpoint/2010/main" val="2879667528"/>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ne Column: Image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3"/>
          <p:cNvSpPr>
            <a:spLocks noGrp="1"/>
          </p:cNvSpPr>
          <p:nvPr>
            <p:ph sz="quarter" idx="13"/>
          </p:nvPr>
        </p:nvSpPr>
        <p:spPr>
          <a:xfrm>
            <a:off x="457200" y="1153078"/>
            <a:ext cx="8229600" cy="213346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1" y="3472070"/>
            <a:ext cx="8229600" cy="217363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52788DE-F368-4CCB-821A-6A7CD1E5946E}"/>
              </a:ext>
            </a:extLst>
          </p:cNvPr>
          <p:cNvSpPr>
            <a:spLocks noGrp="1" noChangeArrowheads="1"/>
          </p:cNvSpPr>
          <p:nvPr>
            <p:ph type="dt" sz="half" idx="15"/>
          </p:nvPr>
        </p:nvSpPr>
        <p:spPr>
          <a:ln/>
        </p:spPr>
        <p:txBody>
          <a:bodyPr/>
          <a:lstStyle>
            <a:lvl1pPr>
              <a:defRPr/>
            </a:lvl1pPr>
          </a:lstStyle>
          <a:p>
            <a:pPr>
              <a:defRPr/>
            </a:pPr>
            <a:fld id="{0E8C71D6-23B6-49B0-A12A-7E7268025A84}" type="datetimeFigureOut">
              <a:rPr lang="en-US"/>
              <a:pPr>
                <a:defRPr/>
              </a:pPr>
              <a:t>2/24/2022</a:t>
            </a:fld>
            <a:endParaRPr lang="en-US"/>
          </a:p>
        </p:txBody>
      </p:sp>
      <p:sp>
        <p:nvSpPr>
          <p:cNvPr id="6" name="Rectangle 5">
            <a:extLst>
              <a:ext uri="{FF2B5EF4-FFF2-40B4-BE49-F238E27FC236}">
                <a16:creationId xmlns:a16="http://schemas.microsoft.com/office/drawing/2014/main" id="{1C2BF071-A9B9-41EF-A4C9-9C4767BA2FB5}"/>
              </a:ext>
            </a:extLst>
          </p:cNvPr>
          <p:cNvSpPr>
            <a:spLocks noGrp="1" noChangeArrowheads="1"/>
          </p:cNvSpPr>
          <p:nvPr>
            <p:ph type="ftr" sz="quarter" idx="16"/>
          </p:nvPr>
        </p:nvSpPr>
        <p:spPr>
          <a:ln/>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CA3E067B-5E70-4826-9913-901D446AD7B2}"/>
              </a:ext>
            </a:extLst>
          </p:cNvPr>
          <p:cNvSpPr>
            <a:spLocks noGrp="1"/>
          </p:cNvSpPr>
          <p:nvPr>
            <p:ph type="sldNum" sz="quarter" idx="17"/>
          </p:nvPr>
        </p:nvSpPr>
        <p:spPr>
          <a:ln/>
        </p:spPr>
        <p:txBody>
          <a:bodyPr/>
          <a:lstStyle>
            <a:lvl1pPr>
              <a:defRPr/>
            </a:lvl1pPr>
          </a:lstStyle>
          <a:p>
            <a:fld id="{198D085B-E7CE-455B-B2E6-99460A1A9B9E}" type="slidenum">
              <a:rPr lang="en-US" altLang="en-US"/>
              <a:pPr/>
              <a:t>‹#›</a:t>
            </a:fld>
            <a:endParaRPr lang="en-US" altLang="en-US"/>
          </a:p>
        </p:txBody>
      </p:sp>
    </p:spTree>
    <p:extLst>
      <p:ext uri="{BB962C8B-B14F-4D97-AF65-F5344CB8AC3E}">
        <p14:creationId xmlns:p14="http://schemas.microsoft.com/office/powerpoint/2010/main" val="3835218349"/>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One Column TopBottom Top Sma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3"/>
          <p:cNvSpPr>
            <a:spLocks noGrp="1"/>
          </p:cNvSpPr>
          <p:nvPr>
            <p:ph sz="quarter" idx="13"/>
          </p:nvPr>
        </p:nvSpPr>
        <p:spPr>
          <a:xfrm>
            <a:off x="457200" y="1153078"/>
            <a:ext cx="8229600" cy="88275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1" y="2057400"/>
            <a:ext cx="8229600" cy="358830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E9E88CD7-38C4-4C8A-A898-0F3A740BA829}"/>
              </a:ext>
            </a:extLst>
          </p:cNvPr>
          <p:cNvSpPr>
            <a:spLocks noGrp="1" noChangeArrowheads="1"/>
          </p:cNvSpPr>
          <p:nvPr>
            <p:ph type="dt" sz="half" idx="15"/>
          </p:nvPr>
        </p:nvSpPr>
        <p:spPr>
          <a:ln/>
        </p:spPr>
        <p:txBody>
          <a:bodyPr/>
          <a:lstStyle>
            <a:lvl1pPr>
              <a:defRPr/>
            </a:lvl1pPr>
          </a:lstStyle>
          <a:p>
            <a:pPr>
              <a:defRPr/>
            </a:pPr>
            <a:fld id="{5EDA459A-BB1F-48BB-AF2A-3B4332695BB1}" type="datetimeFigureOut">
              <a:rPr lang="en-US"/>
              <a:pPr>
                <a:defRPr/>
              </a:pPr>
              <a:t>2/24/2022</a:t>
            </a:fld>
            <a:endParaRPr lang="en-US"/>
          </a:p>
        </p:txBody>
      </p:sp>
      <p:sp>
        <p:nvSpPr>
          <p:cNvPr id="6" name="Rectangle 5">
            <a:extLst>
              <a:ext uri="{FF2B5EF4-FFF2-40B4-BE49-F238E27FC236}">
                <a16:creationId xmlns:a16="http://schemas.microsoft.com/office/drawing/2014/main" id="{747CC2BF-9CDF-4C43-9C73-2DE8499A3BFF}"/>
              </a:ext>
            </a:extLst>
          </p:cNvPr>
          <p:cNvSpPr>
            <a:spLocks noGrp="1" noChangeArrowheads="1"/>
          </p:cNvSpPr>
          <p:nvPr>
            <p:ph type="ftr" sz="quarter" idx="16"/>
          </p:nvPr>
        </p:nvSpPr>
        <p:spPr>
          <a:ln/>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BFE7C133-ED71-4E3A-B72E-E7DA0644A8F0}"/>
              </a:ext>
            </a:extLst>
          </p:cNvPr>
          <p:cNvSpPr>
            <a:spLocks noGrp="1"/>
          </p:cNvSpPr>
          <p:nvPr>
            <p:ph type="sldNum" sz="quarter" idx="17"/>
          </p:nvPr>
        </p:nvSpPr>
        <p:spPr>
          <a:ln/>
        </p:spPr>
        <p:txBody>
          <a:bodyPr/>
          <a:lstStyle>
            <a:lvl1pPr>
              <a:defRPr/>
            </a:lvl1pPr>
          </a:lstStyle>
          <a:p>
            <a:fld id="{BADD8EA7-1263-4BF2-BFB4-92A5DC45E8E3}" type="slidenum">
              <a:rPr lang="en-US" altLang="en-US"/>
              <a:pPr/>
              <a:t>‹#›</a:t>
            </a:fld>
            <a:endParaRPr lang="en-US" altLang="en-US"/>
          </a:p>
        </p:txBody>
      </p:sp>
    </p:spTree>
    <p:extLst>
      <p:ext uri="{BB962C8B-B14F-4D97-AF65-F5344CB8AC3E}">
        <p14:creationId xmlns:p14="http://schemas.microsoft.com/office/powerpoint/2010/main" val="2980673579"/>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wo Column Smal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quarter" idx="13"/>
          </p:nvPr>
        </p:nvSpPr>
        <p:spPr>
          <a:xfrm>
            <a:off x="457201" y="1153077"/>
            <a:ext cx="1371600"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1905001" y="1153077"/>
            <a:ext cx="6781800"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0C8A5DEF-FA3D-4929-AB57-78789B869566}"/>
              </a:ext>
            </a:extLst>
          </p:cNvPr>
          <p:cNvSpPr>
            <a:spLocks noGrp="1" noChangeArrowheads="1"/>
          </p:cNvSpPr>
          <p:nvPr>
            <p:ph type="dt" sz="half" idx="15"/>
          </p:nvPr>
        </p:nvSpPr>
        <p:spPr>
          <a:ln/>
        </p:spPr>
        <p:txBody>
          <a:bodyPr/>
          <a:lstStyle>
            <a:lvl1pPr>
              <a:defRPr/>
            </a:lvl1pPr>
          </a:lstStyle>
          <a:p>
            <a:pPr>
              <a:defRPr/>
            </a:pPr>
            <a:fld id="{07E06641-F8CD-4A4D-B66E-4EFA2CBB6DA0}" type="datetimeFigureOut">
              <a:rPr lang="en-US"/>
              <a:pPr>
                <a:defRPr/>
              </a:pPr>
              <a:t>2/24/2022</a:t>
            </a:fld>
            <a:endParaRPr lang="en-US"/>
          </a:p>
        </p:txBody>
      </p:sp>
      <p:sp>
        <p:nvSpPr>
          <p:cNvPr id="6" name="Rectangle 5">
            <a:extLst>
              <a:ext uri="{FF2B5EF4-FFF2-40B4-BE49-F238E27FC236}">
                <a16:creationId xmlns:a16="http://schemas.microsoft.com/office/drawing/2014/main" id="{74E9CC63-CC80-497B-912D-A283F2654871}"/>
              </a:ext>
            </a:extLst>
          </p:cNvPr>
          <p:cNvSpPr>
            <a:spLocks noGrp="1" noChangeArrowheads="1"/>
          </p:cNvSpPr>
          <p:nvPr>
            <p:ph type="ftr" sz="quarter" idx="16"/>
          </p:nvPr>
        </p:nvSpPr>
        <p:spPr>
          <a:ln/>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BDEA73D8-4DD0-43B5-A8BC-E757C1107231}"/>
              </a:ext>
            </a:extLst>
          </p:cNvPr>
          <p:cNvSpPr>
            <a:spLocks noGrp="1"/>
          </p:cNvSpPr>
          <p:nvPr>
            <p:ph type="sldNum" sz="quarter" idx="17"/>
          </p:nvPr>
        </p:nvSpPr>
        <p:spPr>
          <a:ln/>
        </p:spPr>
        <p:txBody>
          <a:bodyPr/>
          <a:lstStyle>
            <a:lvl1pPr>
              <a:defRPr/>
            </a:lvl1pPr>
          </a:lstStyle>
          <a:p>
            <a:fld id="{44DFBDF9-093E-4E9C-92E9-6AB80E77D509}" type="slidenum">
              <a:rPr lang="en-US" altLang="en-US"/>
              <a:pPr/>
              <a:t>‹#›</a:t>
            </a:fld>
            <a:endParaRPr lang="en-US" altLang="en-US"/>
          </a:p>
        </p:txBody>
      </p:sp>
    </p:spTree>
    <p:extLst>
      <p:ext uri="{BB962C8B-B14F-4D97-AF65-F5344CB8AC3E}">
        <p14:creationId xmlns:p14="http://schemas.microsoft.com/office/powerpoint/2010/main" val="2138163000"/>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Rectangle 4">
            <a:extLst>
              <a:ext uri="{FF2B5EF4-FFF2-40B4-BE49-F238E27FC236}">
                <a16:creationId xmlns:a16="http://schemas.microsoft.com/office/drawing/2014/main" id="{8DA66EBF-6634-4759-925F-A06C8A7D78BD}"/>
              </a:ext>
            </a:extLst>
          </p:cNvPr>
          <p:cNvSpPr>
            <a:spLocks noGrp="1" noChangeArrowheads="1"/>
          </p:cNvSpPr>
          <p:nvPr>
            <p:ph type="dt" sz="half" idx="10"/>
          </p:nvPr>
        </p:nvSpPr>
        <p:spPr>
          <a:ln/>
        </p:spPr>
        <p:txBody>
          <a:bodyPr/>
          <a:lstStyle>
            <a:lvl1pPr>
              <a:defRPr/>
            </a:lvl1pPr>
          </a:lstStyle>
          <a:p>
            <a:pPr>
              <a:defRPr/>
            </a:pPr>
            <a:fld id="{94B47765-C081-4C3C-B56A-B5552B414C53}" type="datetimeFigureOut">
              <a:rPr lang="en-US"/>
              <a:pPr>
                <a:defRPr/>
              </a:pPr>
              <a:t>2/24/2022</a:t>
            </a:fld>
            <a:endParaRPr lang="en-US"/>
          </a:p>
        </p:txBody>
      </p:sp>
      <p:sp>
        <p:nvSpPr>
          <p:cNvPr id="7" name="Rectangle 5">
            <a:extLst>
              <a:ext uri="{FF2B5EF4-FFF2-40B4-BE49-F238E27FC236}">
                <a16:creationId xmlns:a16="http://schemas.microsoft.com/office/drawing/2014/main" id="{747CB6E5-C405-49C9-B4A7-43D950743F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Slide Number Placeholder 3">
            <a:extLst>
              <a:ext uri="{FF2B5EF4-FFF2-40B4-BE49-F238E27FC236}">
                <a16:creationId xmlns:a16="http://schemas.microsoft.com/office/drawing/2014/main" id="{A5399985-C36D-4337-99FF-9CCE73392046}"/>
              </a:ext>
            </a:extLst>
          </p:cNvPr>
          <p:cNvSpPr>
            <a:spLocks noGrp="1"/>
          </p:cNvSpPr>
          <p:nvPr>
            <p:ph type="sldNum" sz="quarter" idx="12"/>
          </p:nvPr>
        </p:nvSpPr>
        <p:spPr>
          <a:ln/>
        </p:spPr>
        <p:txBody>
          <a:bodyPr/>
          <a:lstStyle>
            <a:lvl1pPr>
              <a:defRPr/>
            </a:lvl1pPr>
          </a:lstStyle>
          <a:p>
            <a:fld id="{86C90F22-BBE8-40A5-8AB3-F5FD430CFE79}" type="slidenum">
              <a:rPr lang="en-US" altLang="en-US"/>
              <a:pPr/>
              <a:t>‹#›</a:t>
            </a:fld>
            <a:endParaRPr lang="en-US" altLang="en-US"/>
          </a:p>
        </p:txBody>
      </p:sp>
    </p:spTree>
    <p:extLst>
      <p:ext uri="{BB962C8B-B14F-4D97-AF65-F5344CB8AC3E}">
        <p14:creationId xmlns:p14="http://schemas.microsoft.com/office/powerpoint/2010/main" val="3753678950"/>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FEMA Visual Template">
            <a:extLst>
              <a:ext uri="{FF2B5EF4-FFF2-40B4-BE49-F238E27FC236}">
                <a16:creationId xmlns:a16="http://schemas.microsoft.com/office/drawing/2014/main" id="{7741ECD6-9B8C-43E9-9B71-AB4F4BE1E26D}"/>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30AB4F9E-7A09-481E-819B-EF41B2E93792}"/>
              </a:ext>
            </a:extLst>
          </p:cNvPr>
          <p:cNvSpPr>
            <a:spLocks noGrp="1" noChangeArrowheads="1"/>
          </p:cNvSpPr>
          <p:nvPr>
            <p:ph type="title"/>
          </p:nvPr>
        </p:nvSpPr>
        <p:spPr bwMode="auto">
          <a:xfrm>
            <a:off x="457200" y="198438"/>
            <a:ext cx="8229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D4DBD450-0F11-467B-A39E-90C8580DB650}"/>
              </a:ext>
            </a:extLst>
          </p:cNvPr>
          <p:cNvSpPr>
            <a:spLocks noGrp="1" noChangeArrowheads="1"/>
          </p:cNvSpPr>
          <p:nvPr>
            <p:ph type="body" idx="1"/>
          </p:nvPr>
        </p:nvSpPr>
        <p:spPr bwMode="auto">
          <a:xfrm>
            <a:off x="457200" y="1068388"/>
            <a:ext cx="8229600"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2" name="Rectangle 4">
            <a:extLst>
              <a:ext uri="{FF2B5EF4-FFF2-40B4-BE49-F238E27FC236}">
                <a16:creationId xmlns:a16="http://schemas.microsoft.com/office/drawing/2014/main" id="{94ED16B0-DC2B-4550-A2A2-ABF582DAE72E}"/>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b="0" smtClean="0">
                <a:latin typeface="+mn-lt"/>
                <a:cs typeface="+mn-cs"/>
              </a:defRPr>
            </a:lvl1pPr>
          </a:lstStyle>
          <a:p>
            <a:pPr>
              <a:defRPr/>
            </a:pPr>
            <a:fld id="{BF778A8A-0275-4F58-AAB8-72C8C52B4858}" type="datetimeFigureOut">
              <a:rPr lang="en-US"/>
              <a:pPr>
                <a:defRPr/>
              </a:pPr>
              <a:t>2/24/2022</a:t>
            </a:fld>
            <a:endParaRPr lang="en-US"/>
          </a:p>
        </p:txBody>
      </p:sp>
      <p:sp>
        <p:nvSpPr>
          <p:cNvPr id="1029" name="Rectangle 5">
            <a:extLst>
              <a:ext uri="{FF2B5EF4-FFF2-40B4-BE49-F238E27FC236}">
                <a16:creationId xmlns:a16="http://schemas.microsoft.com/office/drawing/2014/main" id="{9826E63C-CA02-4FE7-9567-5E818C30730D}"/>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b="0">
                <a:latin typeface="+mn-lt"/>
                <a:cs typeface="+mn-cs"/>
              </a:defRPr>
            </a:lvl1pPr>
          </a:lstStyle>
          <a:p>
            <a:pPr>
              <a:defRPr/>
            </a:pPr>
            <a:endParaRPr lang="en-US"/>
          </a:p>
        </p:txBody>
      </p:sp>
      <p:cxnSp>
        <p:nvCxnSpPr>
          <p:cNvPr id="8" name="Straight Connector 7">
            <a:extLst>
              <a:ext uri="{FF2B5EF4-FFF2-40B4-BE49-F238E27FC236}">
                <a16:creationId xmlns:a16="http://schemas.microsoft.com/office/drawing/2014/main" id="{2FBF38EE-7AA1-4BF7-8A02-4D8F238F2CC5}"/>
              </a:ext>
            </a:extLst>
          </p:cNvPr>
          <p:cNvCxnSpPr/>
          <p:nvPr/>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3">
            <a:extLst>
              <a:ext uri="{FF2B5EF4-FFF2-40B4-BE49-F238E27FC236}">
                <a16:creationId xmlns:a16="http://schemas.microsoft.com/office/drawing/2014/main" id="{02F04FE7-47CB-468D-9809-9B31ED2B7272}"/>
              </a:ext>
            </a:extLst>
          </p:cNvPr>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fld id="{57C6BA8F-6D07-4AC3-96E4-67F3FDC6203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1" r:id="rId1"/>
    <p:sldLayoutId id="2147483697"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8" r:id="rId11"/>
    <p:sldLayoutId id="2147483690" r:id="rId12"/>
    <p:sldLayoutId id="2147483691" r:id="rId13"/>
    <p:sldLayoutId id="2147483692" r:id="rId14"/>
    <p:sldLayoutId id="2147483693" r:id="rId15"/>
    <p:sldLayoutId id="2147483694" r:id="rId16"/>
    <p:sldLayoutId id="2147483695" r:id="rId17"/>
    <p:sldLayoutId id="2147483696" r:id="rId18"/>
  </p:sldLayoutIdLst>
  <p:transition>
    <p:wipe dir="r"/>
  </p:transition>
  <p:txStyles>
    <p:titleStyle>
      <a:lvl1pPr algn="l" rtl="0" fontAlgn="base">
        <a:spcBef>
          <a:spcPct val="0"/>
        </a:spcBef>
        <a:spcAft>
          <a:spcPct val="0"/>
        </a:spcAft>
        <a:defRPr sz="3800" b="1">
          <a:solidFill>
            <a:srgbClr val="000066"/>
          </a:solidFill>
          <a:latin typeface="+mj-lt"/>
          <a:ea typeface="+mj-ea"/>
          <a:cs typeface="+mj-cs"/>
        </a:defRPr>
      </a:lvl1pPr>
      <a:lvl2pPr algn="l" rtl="0" fontAlgn="base">
        <a:spcBef>
          <a:spcPct val="0"/>
        </a:spcBef>
        <a:spcAft>
          <a:spcPct val="0"/>
        </a:spcAft>
        <a:defRPr sz="3800" b="1">
          <a:solidFill>
            <a:srgbClr val="000066"/>
          </a:solidFill>
          <a:latin typeface="Times New Roman" pitchFamily="18" charset="0"/>
          <a:cs typeface="Arial" charset="0"/>
        </a:defRPr>
      </a:lvl2pPr>
      <a:lvl3pPr algn="l" rtl="0" fontAlgn="base">
        <a:spcBef>
          <a:spcPct val="0"/>
        </a:spcBef>
        <a:spcAft>
          <a:spcPct val="0"/>
        </a:spcAft>
        <a:defRPr sz="3800" b="1">
          <a:solidFill>
            <a:srgbClr val="000066"/>
          </a:solidFill>
          <a:latin typeface="Times New Roman" pitchFamily="18" charset="0"/>
          <a:cs typeface="Arial" charset="0"/>
        </a:defRPr>
      </a:lvl3pPr>
      <a:lvl4pPr algn="l" rtl="0" fontAlgn="base">
        <a:spcBef>
          <a:spcPct val="0"/>
        </a:spcBef>
        <a:spcAft>
          <a:spcPct val="0"/>
        </a:spcAft>
        <a:defRPr sz="3800" b="1">
          <a:solidFill>
            <a:srgbClr val="000066"/>
          </a:solidFill>
          <a:latin typeface="Times New Roman" pitchFamily="18" charset="0"/>
          <a:cs typeface="Arial" charset="0"/>
        </a:defRPr>
      </a:lvl4pPr>
      <a:lvl5pPr algn="l" rtl="0" fontAlgn="base">
        <a:spcBef>
          <a:spcPct val="0"/>
        </a:spcBef>
        <a:spcAft>
          <a:spcPct val="0"/>
        </a:spcAft>
        <a:defRPr sz="3800" b="1">
          <a:solidFill>
            <a:srgbClr val="000066"/>
          </a:solidFill>
          <a:latin typeface="Times New Roman" pitchFamily="18" charset="0"/>
          <a:cs typeface="Arial" charset="0"/>
        </a:defRPr>
      </a:lvl5pPr>
      <a:lvl6pPr marL="457200" algn="l" rtl="0" eaLnBrk="1" fontAlgn="base" hangingPunct="1">
        <a:spcBef>
          <a:spcPct val="0"/>
        </a:spcBef>
        <a:spcAft>
          <a:spcPct val="0"/>
        </a:spcAft>
        <a:defRPr sz="3800" b="1">
          <a:solidFill>
            <a:srgbClr val="000066"/>
          </a:solidFill>
          <a:latin typeface="Times New Roman" pitchFamily="18" charset="0"/>
          <a:cs typeface="Arial" charset="0"/>
        </a:defRPr>
      </a:lvl6pPr>
      <a:lvl7pPr marL="914400" algn="l" rtl="0" eaLnBrk="1" fontAlgn="base" hangingPunct="1">
        <a:spcBef>
          <a:spcPct val="0"/>
        </a:spcBef>
        <a:spcAft>
          <a:spcPct val="0"/>
        </a:spcAft>
        <a:defRPr sz="3800" b="1">
          <a:solidFill>
            <a:srgbClr val="000066"/>
          </a:solidFill>
          <a:latin typeface="Times New Roman" pitchFamily="18" charset="0"/>
          <a:cs typeface="Arial" charset="0"/>
        </a:defRPr>
      </a:lvl7pPr>
      <a:lvl8pPr marL="1371600" algn="l" rtl="0" eaLnBrk="1" fontAlgn="base" hangingPunct="1">
        <a:spcBef>
          <a:spcPct val="0"/>
        </a:spcBef>
        <a:spcAft>
          <a:spcPct val="0"/>
        </a:spcAft>
        <a:defRPr sz="3800" b="1">
          <a:solidFill>
            <a:srgbClr val="000066"/>
          </a:solidFill>
          <a:latin typeface="Times New Roman" pitchFamily="18" charset="0"/>
          <a:cs typeface="Arial" charset="0"/>
        </a:defRPr>
      </a:lvl8pPr>
      <a:lvl9pPr marL="1828800" algn="l" rtl="0" eaLnBrk="1" fontAlgn="base" hangingPunct="1">
        <a:spcBef>
          <a:spcPct val="0"/>
        </a:spcBef>
        <a:spcAft>
          <a:spcPct val="0"/>
        </a:spcAft>
        <a:defRPr sz="3800" b="1">
          <a:solidFill>
            <a:srgbClr val="000066"/>
          </a:solidFill>
          <a:latin typeface="Times New Roman" pitchFamily="18" charset="0"/>
          <a:cs typeface="Arial" charset="0"/>
        </a:defRPr>
      </a:lvl9pPr>
    </p:titleStyle>
    <p:bodyStyle>
      <a:lvl1pPr algn="l" rtl="0" fontAlgn="base">
        <a:spcBef>
          <a:spcPct val="20000"/>
        </a:spcBef>
        <a:spcAft>
          <a:spcPct val="0"/>
        </a:spcAft>
        <a:tabLst>
          <a:tab pos="401638" algn="l"/>
        </a:tabLst>
        <a:defRPr sz="2800">
          <a:solidFill>
            <a:srgbClr val="000066"/>
          </a:solidFill>
          <a:latin typeface="+mn-lt"/>
          <a:ea typeface="+mn-ea"/>
          <a:cs typeface="+mn-cs"/>
        </a:defRPr>
      </a:lvl1pPr>
      <a:lvl2pPr marL="457200" indent="-342900" algn="l" rtl="0" fontAlgn="base">
        <a:spcBef>
          <a:spcPct val="20000"/>
        </a:spcBef>
        <a:spcAft>
          <a:spcPct val="0"/>
        </a:spcAft>
        <a:buFont typeface="Arial" panose="020B0604020202020204" pitchFamily="34" charset="0"/>
        <a:buChar char="•"/>
        <a:tabLst>
          <a:tab pos="401638" algn="l"/>
        </a:tabLst>
        <a:defRPr sz="2800">
          <a:solidFill>
            <a:srgbClr val="000066"/>
          </a:solidFill>
          <a:latin typeface="+mn-lt"/>
          <a:cs typeface="+mn-cs"/>
        </a:defRPr>
      </a:lvl2pPr>
      <a:lvl3pPr marL="914400" indent="-342900" algn="l" rtl="0" fontAlgn="base">
        <a:spcBef>
          <a:spcPct val="20000"/>
        </a:spcBef>
        <a:spcAft>
          <a:spcPct val="0"/>
        </a:spcAft>
        <a:buFont typeface="Wingdings" panose="05000000000000000000" pitchFamily="2" charset="2"/>
        <a:buChar char="§"/>
        <a:tabLst>
          <a:tab pos="401638" algn="l"/>
        </a:tabLst>
        <a:defRPr sz="2800">
          <a:solidFill>
            <a:srgbClr val="000066"/>
          </a:solidFill>
          <a:latin typeface="+mn-lt"/>
          <a:cs typeface="+mn-cs"/>
        </a:defRPr>
      </a:lvl3pPr>
      <a:lvl4pPr marL="1371600" indent="-342900" algn="l" rtl="0" fontAlgn="base">
        <a:spcBef>
          <a:spcPct val="20000"/>
        </a:spcBef>
        <a:spcAft>
          <a:spcPct val="0"/>
        </a:spcAft>
        <a:buFont typeface="Wingdings" panose="05000000000000000000" pitchFamily="2" charset="2"/>
        <a:buChar char="§"/>
        <a:tabLst>
          <a:tab pos="401638" algn="l"/>
        </a:tabLst>
        <a:defRPr sz="2800">
          <a:solidFill>
            <a:srgbClr val="000066"/>
          </a:solidFill>
          <a:latin typeface="+mn-lt"/>
          <a:cs typeface="+mn-cs"/>
        </a:defRPr>
      </a:lvl4pPr>
      <a:lvl5pPr marL="2174875" indent="-228600" algn="l" rtl="0" fontAlgn="base">
        <a:spcBef>
          <a:spcPct val="20000"/>
        </a:spcBef>
        <a:spcAft>
          <a:spcPct val="0"/>
        </a:spcAft>
        <a:buChar char="»"/>
        <a:tabLst>
          <a:tab pos="401638" algn="l"/>
        </a:tabLst>
        <a:defRPr sz="2000" b="1">
          <a:solidFill>
            <a:srgbClr val="000066"/>
          </a:solidFill>
          <a:latin typeface="+mn-lt"/>
          <a:cs typeface="+mn-cs"/>
        </a:defRPr>
      </a:lvl5pPr>
      <a:lvl6pPr marL="26320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6pPr>
      <a:lvl7pPr marL="30892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7pPr>
      <a:lvl8pPr marL="35464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8pPr>
      <a:lvl9pPr marL="40036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717C0173-7FB9-46BF-A33D-14883D70AFD7}"/>
              </a:ext>
            </a:extLst>
          </p:cNvPr>
          <p:cNvSpPr>
            <a:spLocks noGrp="1"/>
          </p:cNvSpPr>
          <p:nvPr>
            <p:ph type="title"/>
          </p:nvPr>
        </p:nvSpPr>
        <p:spPr/>
        <p:txBody>
          <a:bodyPr/>
          <a:lstStyle/>
          <a:p>
            <a:pPr>
              <a:spcBef>
                <a:spcPct val="100000"/>
              </a:spcBef>
              <a:buSzPct val="99000"/>
            </a:pPr>
            <a:r>
              <a:rPr lang="en-US" altLang="en-US"/>
              <a:t>Lesson 1: Fundamentals and Concepts of NIMS</a:t>
            </a:r>
          </a:p>
        </p:txBody>
      </p:sp>
      <p:sp>
        <p:nvSpPr>
          <p:cNvPr id="2" name="Content Placeholder 1">
            <a:extLst>
              <a:ext uri="{FF2B5EF4-FFF2-40B4-BE49-F238E27FC236}">
                <a16:creationId xmlns:a16="http://schemas.microsoft.com/office/drawing/2014/main" id="{6B753143-B124-4D8B-A92A-64B44F2205BC}"/>
              </a:ext>
            </a:extLst>
          </p:cNvPr>
          <p:cNvSpPr>
            <a:spLocks noGrp="1"/>
          </p:cNvSpPr>
          <p:nvPr>
            <p:ph idx="1"/>
          </p:nvPr>
        </p:nvSpPr>
        <p:spPr/>
        <p:txBody>
          <a:bodyPr>
            <a:normAutofit lnSpcReduction="1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We’ll now begin with the content of the first lesson. This lesson presents key concepts and principles underlying NIMS. </a:t>
            </a:r>
          </a:p>
          <a:p>
            <a:pPr>
              <a:spcBef>
                <a:spcPct val="100000"/>
              </a:spcBef>
              <a:buSzPct val="99000"/>
              <a:tabLst/>
            </a:pPr>
            <a:r>
              <a:rPr lang="en-US" altLang="en-US" b="1" kern="1200">
                <a:latin typeface="Arial" panose="020B0604020202020204" pitchFamily="34" charset="0"/>
                <a:cs typeface="Arial" panose="020B0604020202020204" pitchFamily="34" charset="0"/>
                <a:sym typeface="Arial" panose="020B0604020202020204" pitchFamily="34" charset="0"/>
              </a:rPr>
              <a:t>Objectives</a:t>
            </a:r>
            <a:r>
              <a:rPr lang="en-US" altLang="en-US" kern="1200">
                <a:latin typeface="Arial" panose="020B0604020202020204" pitchFamily="34" charset="0"/>
                <a:cs typeface="Arial" panose="020B0604020202020204" pitchFamily="34" charset="0"/>
                <a:sym typeface="Arial" panose="020B0604020202020204" pitchFamily="34" charset="0"/>
              </a:rPr>
              <a:t>: At the end of this lesson, you should be able to:</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Describe applicability and scope of NIMS.</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Describe the key concepts and principles underlying NIMS.</a:t>
            </a:r>
            <a:endParaRPr lang="en-US"/>
          </a:p>
        </p:txBody>
      </p:sp>
      <p:sp>
        <p:nvSpPr>
          <p:cNvPr id="3" name="Slide Number Placeholder 2">
            <a:extLst>
              <a:ext uri="{FF2B5EF4-FFF2-40B4-BE49-F238E27FC236}">
                <a16:creationId xmlns:a16="http://schemas.microsoft.com/office/drawing/2014/main" id="{B9A8D326-7368-4F30-9889-2323E3FC3D3E}"/>
              </a:ext>
            </a:extLst>
          </p:cNvPr>
          <p:cNvSpPr>
            <a:spLocks noGrp="1"/>
          </p:cNvSpPr>
          <p:nvPr>
            <p:ph type="sldNum" sz="quarter" idx="11"/>
          </p:nvPr>
        </p:nvSpPr>
        <p:spPr/>
        <p:txBody>
          <a:bodyPr/>
          <a:lstStyle/>
          <a:p>
            <a:pPr>
              <a:spcBef>
                <a:spcPct val="100000"/>
              </a:spcBef>
              <a:buSzPct val="99000"/>
            </a:pPr>
            <a:fld id="{4F9D7D3C-C1D6-457B-A63E-7C534F52727D}" type="slidenum">
              <a:rPr lang="en-US" altLang="en-US" smtClean="0"/>
              <a:pPr>
                <a:spcBef>
                  <a:spcPct val="100000"/>
                </a:spcBef>
                <a:buSzPct val="99000"/>
              </a:pPr>
              <a:t>1</a:t>
            </a:fld>
            <a:endParaRPr lang="en-US" altLang="en-US"/>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47714619-FEEA-4066-8775-B244CEF8F816}"/>
              </a:ext>
            </a:extLst>
          </p:cNvPr>
          <p:cNvSpPr>
            <a:spLocks noGrp="1"/>
          </p:cNvSpPr>
          <p:nvPr>
            <p:ph type="title"/>
          </p:nvPr>
        </p:nvSpPr>
        <p:spPr/>
        <p:txBody>
          <a:bodyPr/>
          <a:lstStyle/>
          <a:p>
            <a:pPr>
              <a:spcBef>
                <a:spcPct val="100000"/>
              </a:spcBef>
              <a:buSzPct val="99000"/>
            </a:pPr>
            <a:r>
              <a:rPr lang="en-US" altLang="en-US"/>
              <a:t>Standardization</a:t>
            </a:r>
          </a:p>
        </p:txBody>
      </p:sp>
      <p:sp>
        <p:nvSpPr>
          <p:cNvPr id="2" name="Content Placeholder 1">
            <a:extLst>
              <a:ext uri="{FF2B5EF4-FFF2-40B4-BE49-F238E27FC236}">
                <a16:creationId xmlns:a16="http://schemas.microsoft.com/office/drawing/2014/main" id="{1B7ADD42-35DA-4709-9C2F-8E1EF8B316DF}"/>
              </a:ext>
            </a:extLst>
          </p:cNvPr>
          <p:cNvSpPr>
            <a:spLocks noGrp="1"/>
          </p:cNvSpPr>
          <p:nvPr>
            <p:ph sz="quarter" idx="13"/>
          </p:nvPr>
        </p:nvSpPr>
        <p:spPr/>
        <p:txBody>
          <a:bodyPr>
            <a:normAutofit fontScale="625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The NIMS guiding principle of standardization supports interoperability among multiple organizations in incident response.</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NIMS defines </a:t>
            </a:r>
            <a:r>
              <a:rPr lang="en-US" altLang="en-US" b="1" kern="1200">
                <a:latin typeface="Arial" panose="020B0604020202020204" pitchFamily="34" charset="0"/>
                <a:cs typeface="Arial" panose="020B0604020202020204" pitchFamily="34" charset="0"/>
                <a:sym typeface="Arial" panose="020B0604020202020204" pitchFamily="34" charset="0"/>
              </a:rPr>
              <a:t>standard organizational structures</a:t>
            </a:r>
            <a:r>
              <a:rPr lang="en-US" altLang="en-US" kern="1200">
                <a:latin typeface="Arial" panose="020B0604020202020204" pitchFamily="34" charset="0"/>
                <a:cs typeface="Arial" panose="020B0604020202020204" pitchFamily="34" charset="0"/>
                <a:sym typeface="Arial" panose="020B0604020202020204" pitchFamily="34" charset="0"/>
              </a:rPr>
              <a:t> that improve integration and connectivity among organizations.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NIMS defines</a:t>
            </a:r>
            <a:r>
              <a:rPr lang="en-US" altLang="en-US" b="1" kern="1200">
                <a:latin typeface="Arial" panose="020B0604020202020204" pitchFamily="34" charset="0"/>
                <a:cs typeface="Arial" panose="020B0604020202020204" pitchFamily="34" charset="0"/>
                <a:sym typeface="Arial" panose="020B0604020202020204" pitchFamily="34" charset="0"/>
              </a:rPr>
              <a:t> standard practices</a:t>
            </a:r>
            <a:r>
              <a:rPr lang="en-US" altLang="en-US" kern="1200">
                <a:latin typeface="Arial" panose="020B0604020202020204" pitchFamily="34" charset="0"/>
                <a:cs typeface="Arial" panose="020B0604020202020204" pitchFamily="34" charset="0"/>
                <a:sym typeface="Arial" panose="020B0604020202020204" pitchFamily="34" charset="0"/>
              </a:rPr>
              <a:t> that allow incident personnel and organizations to work together effectively.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NIMS includes </a:t>
            </a:r>
            <a:r>
              <a:rPr lang="en-US" altLang="en-US" b="1" kern="1200">
                <a:latin typeface="Arial" panose="020B0604020202020204" pitchFamily="34" charset="0"/>
                <a:cs typeface="Arial" panose="020B0604020202020204" pitchFamily="34" charset="0"/>
                <a:sym typeface="Arial" panose="020B0604020202020204" pitchFamily="34" charset="0"/>
              </a:rPr>
              <a:t>common terminology</a:t>
            </a:r>
            <a:r>
              <a:rPr lang="en-US" altLang="en-US" kern="1200">
                <a:latin typeface="Arial" panose="020B0604020202020204" pitchFamily="34" charset="0"/>
                <a:cs typeface="Arial" panose="020B0604020202020204" pitchFamily="34" charset="0"/>
                <a:sym typeface="Arial" panose="020B0604020202020204" pitchFamily="34" charset="0"/>
              </a:rPr>
              <a:t>, which enables effective communication. </a:t>
            </a:r>
            <a:endParaRPr lang="en-US"/>
          </a:p>
        </p:txBody>
      </p:sp>
      <p:pic>
        <p:nvPicPr>
          <p:cNvPr id="8" name="Picture 4" descr="NIMS Standardization - Four pictures of emergency responders working together">
            <a:extLst>
              <a:ext uri="{FF2B5EF4-FFF2-40B4-BE49-F238E27FC236}">
                <a16:creationId xmlns:a16="http://schemas.microsoft.com/office/drawing/2014/main" id="{D8DF8487-3106-487B-BE6E-88B7FC53A681}"/>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580516" y="2517094"/>
            <a:ext cx="2177143" cy="176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98FC510-BB14-4682-AAD7-638E6852D269}"/>
              </a:ext>
            </a:extLst>
          </p:cNvPr>
          <p:cNvSpPr>
            <a:spLocks noGrp="1"/>
          </p:cNvSpPr>
          <p:nvPr>
            <p:ph type="sldNum" sz="quarter" idx="17"/>
          </p:nvPr>
        </p:nvSpPr>
        <p:spPr/>
        <p:txBody>
          <a:bodyPr/>
          <a:lstStyle/>
          <a:p>
            <a:pPr>
              <a:spcBef>
                <a:spcPct val="100000"/>
              </a:spcBef>
              <a:buSzPct val="99000"/>
            </a:pPr>
            <a:fld id="{0AEAFC27-E2EC-47E5-BC72-9B1B134A6E74}" type="slidenum">
              <a:rPr lang="en-US" altLang="en-US" smtClean="0"/>
              <a:pPr>
                <a:spcBef>
                  <a:spcPct val="100000"/>
                </a:spcBef>
                <a:buSzPct val="99000"/>
              </a:pPr>
              <a:t>10</a:t>
            </a:fld>
            <a:endParaRPr lang="en-US" altLang="en-US"/>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56DE5ADF-74C0-4F1B-B61F-2396BC492A21}"/>
              </a:ext>
            </a:extLst>
          </p:cNvPr>
          <p:cNvSpPr>
            <a:spLocks noGrp="1"/>
          </p:cNvSpPr>
          <p:nvPr>
            <p:ph type="title"/>
          </p:nvPr>
        </p:nvSpPr>
        <p:spPr/>
        <p:txBody>
          <a:bodyPr/>
          <a:lstStyle/>
          <a:p>
            <a:pPr>
              <a:spcBef>
                <a:spcPct val="100000"/>
              </a:spcBef>
              <a:buSzPct val="99000"/>
            </a:pPr>
            <a:r>
              <a:rPr lang="en-US" altLang="en-US"/>
              <a:t>Unity of Effort</a:t>
            </a:r>
          </a:p>
        </p:txBody>
      </p:sp>
      <p:sp>
        <p:nvSpPr>
          <p:cNvPr id="2" name="Content Placeholder 1">
            <a:extLst>
              <a:ext uri="{FF2B5EF4-FFF2-40B4-BE49-F238E27FC236}">
                <a16:creationId xmlns:a16="http://schemas.microsoft.com/office/drawing/2014/main" id="{692C9579-9DD4-4A51-9162-B437F09ACEAF}"/>
              </a:ext>
            </a:extLst>
          </p:cNvPr>
          <p:cNvSpPr>
            <a:spLocks noGrp="1"/>
          </p:cNvSpPr>
          <p:nvPr>
            <p:ph sz="quarter" idx="13"/>
          </p:nvPr>
        </p:nvSpPr>
        <p:spPr/>
        <p:txBody>
          <a:bodyPr>
            <a:normAutofit fontScale="775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The NIMS guiding principle of Unity of Effort means coordinating activities among various organizational representatives to achieve common objectives. Unity of effort enables organizations with jurisdictional authority or functional responsibilities to support each other while allowing each participating agency to maintain its own authority and accountability.</a:t>
            </a:r>
          </a:p>
          <a:p>
            <a:pPr>
              <a:spcBef>
                <a:spcPct val="100000"/>
              </a:spcBef>
              <a:buSzPct val="99000"/>
              <a:tabLst/>
            </a:pPr>
            <a:br>
              <a:rPr lang="en-US" altLang="en-US" kern="1200">
                <a:latin typeface="Arial" panose="020B0604020202020204" pitchFamily="34" charset="0"/>
                <a:cs typeface="Arial" panose="020B0604020202020204" pitchFamily="34" charset="0"/>
                <a:sym typeface="Arial" panose="020B0604020202020204" pitchFamily="34" charset="0"/>
              </a:rPr>
            </a:br>
            <a:endParaRPr lang="en-US"/>
          </a:p>
        </p:txBody>
      </p:sp>
      <p:pic>
        <p:nvPicPr>
          <p:cNvPr id="8" name="Picture 4" descr="Members of a team discussing an ethical dilemma">
            <a:extLst>
              <a:ext uri="{FF2B5EF4-FFF2-40B4-BE49-F238E27FC236}">
                <a16:creationId xmlns:a16="http://schemas.microsoft.com/office/drawing/2014/main" id="{9BCE9DDD-A5C8-4DE6-9358-D20CAC19525A}"/>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673D16F-6AB8-4C3B-B274-2F871D51E2E8}"/>
              </a:ext>
            </a:extLst>
          </p:cNvPr>
          <p:cNvSpPr>
            <a:spLocks noGrp="1"/>
          </p:cNvSpPr>
          <p:nvPr>
            <p:ph type="sldNum" sz="quarter" idx="17"/>
          </p:nvPr>
        </p:nvSpPr>
        <p:spPr/>
        <p:txBody>
          <a:bodyPr/>
          <a:lstStyle/>
          <a:p>
            <a:pPr>
              <a:spcBef>
                <a:spcPct val="100000"/>
              </a:spcBef>
              <a:buSzPct val="99000"/>
            </a:pPr>
            <a:fld id="{0AEAFC27-E2EC-47E5-BC72-9B1B134A6E74}" type="slidenum">
              <a:rPr lang="en-US" altLang="en-US" smtClean="0"/>
              <a:pPr>
                <a:spcBef>
                  <a:spcPct val="100000"/>
                </a:spcBef>
                <a:buSzPct val="99000"/>
              </a:pPr>
              <a:t>11</a:t>
            </a:fld>
            <a:endParaRPr lang="en-US" altLang="en-US"/>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8AF4BBE-454D-49E8-9116-0C50D8386312}"/>
              </a:ext>
            </a:extLst>
          </p:cNvPr>
          <p:cNvSpPr>
            <a:spLocks noGrp="1"/>
          </p:cNvSpPr>
          <p:nvPr>
            <p:ph type="title"/>
          </p:nvPr>
        </p:nvSpPr>
        <p:spPr/>
        <p:txBody>
          <a:bodyPr/>
          <a:lstStyle/>
          <a:p>
            <a:pPr>
              <a:spcBef>
                <a:spcPct val="100000"/>
              </a:spcBef>
              <a:buSzPct val="99000"/>
            </a:pPr>
            <a:r>
              <a:rPr lang="en-US" altLang="en-US"/>
              <a:t>NIMS Framework - Major Components</a:t>
            </a:r>
          </a:p>
        </p:txBody>
      </p:sp>
      <p:sp>
        <p:nvSpPr>
          <p:cNvPr id="2" name="Content Placeholder 1">
            <a:extLst>
              <a:ext uri="{FF2B5EF4-FFF2-40B4-BE49-F238E27FC236}">
                <a16:creationId xmlns:a16="http://schemas.microsoft.com/office/drawing/2014/main" id="{F02ADFC8-62EF-45F9-86BD-8792C63CEEE5}"/>
              </a:ext>
            </a:extLst>
          </p:cNvPr>
          <p:cNvSpPr>
            <a:spLocks noGrp="1"/>
          </p:cNvSpPr>
          <p:nvPr>
            <p:ph sz="quarter" idx="13"/>
          </p:nvPr>
        </p:nvSpPr>
        <p:spPr/>
        <p:txBody>
          <a:bodyPr>
            <a:normAutofit fontScale="550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Jurisdictions and organizations involved in the management of incidents vary in their authorities, management structures, communication capabilities and protocols, and many other factors. The major Components of NIMS provide a common framework to integrate these diverse capabilities and achieve common goals.</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Resource Management</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Command and Coordination</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Communications and Information Management</a:t>
            </a:r>
          </a:p>
          <a:p>
            <a:pPr>
              <a:spcBef>
                <a:spcPct val="100000"/>
              </a:spcBef>
              <a:buSzPct val="99000"/>
            </a:pPr>
            <a:r>
              <a:rPr lang="en-US" altLang="en-US" kern="1200">
                <a:latin typeface="Arial" panose="020B0604020202020204" pitchFamily="34" charset="0"/>
                <a:cs typeface="Arial" panose="020B0604020202020204" pitchFamily="34" charset="0"/>
                <a:sym typeface="Arial" panose="020B0604020202020204" pitchFamily="34" charset="0"/>
              </a:rPr>
              <a:t>The application of all three components is vital to successful NIMS implementation.</a:t>
            </a:r>
            <a:endParaRPr lang="en-US"/>
          </a:p>
        </p:txBody>
      </p:sp>
      <p:pic>
        <p:nvPicPr>
          <p:cNvPr id="8" name="Picture 4">
            <a:extLst>
              <a:ext uri="{FF2B5EF4-FFF2-40B4-BE49-F238E27FC236}">
                <a16:creationId xmlns:a16="http://schemas.microsoft.com/office/drawing/2014/main" id="{0DEFD806-3194-48DF-9001-2E3B9246A05A}"/>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764325" y="2065504"/>
            <a:ext cx="3809524" cy="266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0E8D7D6-2149-4FDD-B45C-F28EC5C28940}"/>
              </a:ext>
            </a:extLst>
          </p:cNvPr>
          <p:cNvSpPr>
            <a:spLocks noGrp="1"/>
          </p:cNvSpPr>
          <p:nvPr>
            <p:ph type="sldNum" sz="quarter" idx="17"/>
          </p:nvPr>
        </p:nvSpPr>
        <p:spPr/>
        <p:txBody>
          <a:bodyPr/>
          <a:lstStyle/>
          <a:p>
            <a:pPr>
              <a:spcBef>
                <a:spcPct val="100000"/>
              </a:spcBef>
              <a:buSzPct val="99000"/>
            </a:pPr>
            <a:fld id="{0AEAFC27-E2EC-47E5-BC72-9B1B134A6E74}" type="slidenum">
              <a:rPr lang="en-US" altLang="en-US" smtClean="0"/>
              <a:pPr>
                <a:spcBef>
                  <a:spcPct val="100000"/>
                </a:spcBef>
                <a:buSzPct val="99000"/>
              </a:pPr>
              <a:t>12</a:t>
            </a:fld>
            <a:endParaRPr lang="en-US" altLang="en-US"/>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6D07213-437B-4BF8-9739-585E46327B33}"/>
              </a:ext>
            </a:extLst>
          </p:cNvPr>
          <p:cNvSpPr>
            <a:spLocks noGrp="1"/>
          </p:cNvSpPr>
          <p:nvPr>
            <p:ph type="title"/>
          </p:nvPr>
        </p:nvSpPr>
        <p:spPr/>
        <p:txBody>
          <a:bodyPr/>
          <a:lstStyle/>
          <a:p>
            <a:pPr>
              <a:spcBef>
                <a:spcPct val="100000"/>
              </a:spcBef>
              <a:buSzPct val="99000"/>
            </a:pPr>
            <a:r>
              <a:rPr lang="en-US" altLang="en-US"/>
              <a:t>Discussion Question</a:t>
            </a:r>
          </a:p>
        </p:txBody>
      </p:sp>
      <p:sp>
        <p:nvSpPr>
          <p:cNvPr id="3" name="Content Placeholder 2">
            <a:extLst>
              <a:ext uri="{FF2B5EF4-FFF2-40B4-BE49-F238E27FC236}">
                <a16:creationId xmlns:a16="http://schemas.microsoft.com/office/drawing/2014/main" id="{BF37A5F9-6DEE-4B79-88D3-3FF7516A3292}"/>
              </a:ext>
            </a:extLst>
          </p:cNvPr>
          <p:cNvSpPr>
            <a:spLocks noGrp="1"/>
          </p:cNvSpPr>
          <p:nvPr>
            <p:ph sz="quarter" idx="14"/>
          </p:nvPr>
        </p:nvSpPr>
        <p:spPr/>
        <p:txBody>
          <a:bodyPr/>
          <a:lstStyle/>
          <a:p>
            <a:pPr>
              <a:spcBef>
                <a:spcPct val="100000"/>
              </a:spcBef>
              <a:buSzPct val="99000"/>
            </a:pPr>
            <a:r>
              <a:rPr lang="en-US" altLang="en-US" kern="1200">
                <a:latin typeface="Arial" panose="020B0604020202020204" pitchFamily="34" charset="0"/>
                <a:cs typeface="Arial" panose="020B0604020202020204" pitchFamily="34" charset="0"/>
                <a:sym typeface="Arial" panose="020B0604020202020204" pitchFamily="34" charset="0"/>
              </a:rPr>
              <a:t>What actions does your organization take that exemplify NIMS best practices?</a:t>
            </a:r>
            <a:endParaRPr lang="en-US"/>
          </a:p>
        </p:txBody>
      </p:sp>
      <p:pic>
        <p:nvPicPr>
          <p:cNvPr id="8" name="Picture 4" descr="Discussion Question Icon">
            <a:extLst>
              <a:ext uri="{FF2B5EF4-FFF2-40B4-BE49-F238E27FC236}">
                <a16:creationId xmlns:a16="http://schemas.microsoft.com/office/drawing/2014/main" id="{9C57D73A-9601-4B54-A32B-3C376E726753}"/>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414815" y="1952588"/>
            <a:ext cx="314369" cy="533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A9418A2F-F70F-4D67-AC46-02DDCB560E7A}"/>
              </a:ext>
            </a:extLst>
          </p:cNvPr>
          <p:cNvSpPr>
            <a:spLocks noGrp="1"/>
          </p:cNvSpPr>
          <p:nvPr>
            <p:ph type="sldNum" sz="quarter" idx="17"/>
          </p:nvPr>
        </p:nvSpPr>
        <p:spPr/>
        <p:txBody>
          <a:bodyPr/>
          <a:lstStyle/>
          <a:p>
            <a:pPr>
              <a:spcBef>
                <a:spcPct val="100000"/>
              </a:spcBef>
              <a:buSzPct val="99000"/>
            </a:pPr>
            <a:fld id="{198D085B-E7CE-455B-B2E6-99460A1A9B9E}" type="slidenum">
              <a:rPr lang="en-US" altLang="en-US" smtClean="0"/>
              <a:pPr>
                <a:spcBef>
                  <a:spcPct val="100000"/>
                </a:spcBef>
                <a:buSzPct val="99000"/>
              </a:pPr>
              <a:t>13</a:t>
            </a:fld>
            <a:endParaRPr lang="en-US" altLang="en-US"/>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C5BD833C-88B2-4B82-A1EA-14DE39E14BF6}"/>
              </a:ext>
            </a:extLst>
          </p:cNvPr>
          <p:cNvSpPr>
            <a:spLocks noGrp="1"/>
          </p:cNvSpPr>
          <p:nvPr>
            <p:ph type="title"/>
          </p:nvPr>
        </p:nvSpPr>
        <p:spPr/>
        <p:txBody>
          <a:bodyPr/>
          <a:lstStyle/>
          <a:p>
            <a:pPr>
              <a:spcBef>
                <a:spcPct val="100000"/>
              </a:spcBef>
              <a:buSzPct val="99000"/>
            </a:pPr>
            <a:r>
              <a:rPr lang="en-US" altLang="en-US"/>
              <a:t>Lesson 1: Fundamentals and Concepts of NIMS Summary</a:t>
            </a:r>
          </a:p>
        </p:txBody>
      </p:sp>
      <p:sp>
        <p:nvSpPr>
          <p:cNvPr id="2" name="Content Placeholder 1">
            <a:extLst>
              <a:ext uri="{FF2B5EF4-FFF2-40B4-BE49-F238E27FC236}">
                <a16:creationId xmlns:a16="http://schemas.microsoft.com/office/drawing/2014/main" id="{75117BD1-DE3D-4A23-BA3B-AAC7875243B1}"/>
              </a:ext>
            </a:extLst>
          </p:cNvPr>
          <p:cNvSpPr>
            <a:spLocks noGrp="1"/>
          </p:cNvSpPr>
          <p:nvPr>
            <p:ph idx="1"/>
          </p:nvPr>
        </p:nvSpPr>
        <p:spPr/>
        <p:txBody>
          <a:bodyPr>
            <a:normAutofit fontScale="775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This lesson presented an overview of the Fundamentals and Concepts of NIMS.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The lesson specifically discussed: </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An Introduction and Background to NIMS</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NIMS Applicability and Scope </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NIMS Guiding Principles </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An Overview of the NIMS components </a:t>
            </a:r>
          </a:p>
          <a:p>
            <a:pPr>
              <a:spcBef>
                <a:spcPct val="100000"/>
              </a:spcBef>
              <a:buSzPct val="99000"/>
            </a:pPr>
            <a:r>
              <a:rPr lang="en-US" altLang="en-US" kern="1200">
                <a:latin typeface="Arial" panose="020B0604020202020204" pitchFamily="34" charset="0"/>
                <a:cs typeface="Arial" panose="020B0604020202020204" pitchFamily="34" charset="0"/>
                <a:sym typeface="Arial" panose="020B0604020202020204" pitchFamily="34" charset="0"/>
              </a:rPr>
              <a:t>The next lesson will introduce you to NIMS Resource Management. </a:t>
            </a:r>
            <a:endParaRPr lang="en-US"/>
          </a:p>
        </p:txBody>
      </p:sp>
      <p:sp>
        <p:nvSpPr>
          <p:cNvPr id="3" name="Slide Number Placeholder 2">
            <a:extLst>
              <a:ext uri="{FF2B5EF4-FFF2-40B4-BE49-F238E27FC236}">
                <a16:creationId xmlns:a16="http://schemas.microsoft.com/office/drawing/2014/main" id="{1DB48405-95D2-4FD7-AC25-A0B51FE78664}"/>
              </a:ext>
            </a:extLst>
          </p:cNvPr>
          <p:cNvSpPr>
            <a:spLocks noGrp="1"/>
          </p:cNvSpPr>
          <p:nvPr>
            <p:ph type="sldNum" sz="quarter" idx="11"/>
          </p:nvPr>
        </p:nvSpPr>
        <p:spPr/>
        <p:txBody>
          <a:bodyPr/>
          <a:lstStyle/>
          <a:p>
            <a:pPr>
              <a:spcBef>
                <a:spcPct val="100000"/>
              </a:spcBef>
              <a:buSzPct val="99000"/>
            </a:pPr>
            <a:fld id="{4F9D7D3C-C1D6-457B-A63E-7C534F52727D}" type="slidenum">
              <a:rPr lang="en-US" altLang="en-US" smtClean="0"/>
              <a:pPr>
                <a:spcBef>
                  <a:spcPct val="100000"/>
                </a:spcBef>
                <a:buSzPct val="99000"/>
              </a:pPr>
              <a:t>14</a:t>
            </a:fld>
            <a:endParaRPr lang="en-US" altLang="en-US"/>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07D6E8C7-50E2-44B1-A337-48EF8880C3AE}"/>
              </a:ext>
            </a:extLst>
          </p:cNvPr>
          <p:cNvSpPr>
            <a:spLocks noGrp="1"/>
          </p:cNvSpPr>
          <p:nvPr>
            <p:ph type="title"/>
          </p:nvPr>
        </p:nvSpPr>
        <p:spPr/>
        <p:txBody>
          <a:bodyPr/>
          <a:lstStyle/>
          <a:p>
            <a:pPr>
              <a:spcBef>
                <a:spcPct val="100000"/>
              </a:spcBef>
              <a:buSzPct val="99000"/>
            </a:pPr>
            <a:r>
              <a:rPr lang="en-US" altLang="en-US"/>
              <a:t>What is NIMS?  Video</a:t>
            </a:r>
          </a:p>
        </p:txBody>
      </p:sp>
      <p:pic>
        <p:nvPicPr>
          <p:cNvPr id="5" name="34D32052415323F7301F1308002943AC.mp4" descr="What is NIMS? Video">
            <a:hlinkClick r:id="" action="ppaction://media"/>
            <a:extLst>
              <a:ext uri="{FF2B5EF4-FFF2-40B4-BE49-F238E27FC236}">
                <a16:creationId xmlns:a16="http://schemas.microsoft.com/office/drawing/2014/main" id="{9DC7E217-EF2E-4A89-945D-8151050236CA}"/>
              </a:ext>
            </a:extLst>
          </p:cNvPr>
          <p:cNvPicPr>
            <a:picLocks noChangeAspect="1"/>
          </p:cNvPicPr>
          <p:nvPr>
            <a:vide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1390072" y="1042554"/>
            <a:ext cx="6363855" cy="477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40A38348-91D8-4788-8B80-25541367E57A}"/>
              </a:ext>
            </a:extLst>
          </p:cNvPr>
          <p:cNvSpPr>
            <a:spLocks noGrp="1"/>
          </p:cNvSpPr>
          <p:nvPr>
            <p:ph type="sldNum" sz="quarter" idx="11"/>
          </p:nvPr>
        </p:nvSpPr>
        <p:spPr/>
        <p:txBody>
          <a:bodyPr/>
          <a:lstStyle/>
          <a:p>
            <a:pPr>
              <a:spcBef>
                <a:spcPct val="100000"/>
              </a:spcBef>
              <a:buSzPct val="99000"/>
            </a:pPr>
            <a:fld id="{4F9D7D3C-C1D6-457B-A63E-7C534F52727D}" type="slidenum">
              <a:rPr lang="en-US" altLang="en-US" smtClean="0"/>
              <a:pPr>
                <a:spcBef>
                  <a:spcPct val="100000"/>
                </a:spcBef>
                <a:buSzPct val="99000"/>
              </a:pPr>
              <a:t>2</a:t>
            </a:fld>
            <a:endParaRPr lang="en-US" alt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7544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18AB8D87-7D86-4229-A40F-CD32C6ED8082}"/>
              </a:ext>
            </a:extLst>
          </p:cNvPr>
          <p:cNvSpPr>
            <a:spLocks noGrp="1"/>
          </p:cNvSpPr>
          <p:nvPr>
            <p:ph type="title"/>
          </p:nvPr>
        </p:nvSpPr>
        <p:spPr/>
        <p:txBody>
          <a:bodyPr/>
          <a:lstStyle/>
          <a:p>
            <a:pPr>
              <a:spcBef>
                <a:spcPct val="100000"/>
              </a:spcBef>
              <a:buSzPct val="99000"/>
            </a:pPr>
            <a:r>
              <a:rPr lang="en-US" altLang="en-US"/>
              <a:t>NIMS Overview</a:t>
            </a:r>
          </a:p>
        </p:txBody>
      </p:sp>
      <p:sp>
        <p:nvSpPr>
          <p:cNvPr id="2" name="Content Placeholder 1">
            <a:extLst>
              <a:ext uri="{FF2B5EF4-FFF2-40B4-BE49-F238E27FC236}">
                <a16:creationId xmlns:a16="http://schemas.microsoft.com/office/drawing/2014/main" id="{E22329CA-9C9C-4200-BE37-330DA1E578CA}"/>
              </a:ext>
            </a:extLst>
          </p:cNvPr>
          <p:cNvSpPr>
            <a:spLocks noGrp="1"/>
          </p:cNvSpPr>
          <p:nvPr>
            <p:ph sz="quarter" idx="13"/>
          </p:nvPr>
        </p:nvSpPr>
        <p:spPr/>
        <p:txBody>
          <a:bodyPr>
            <a:normAutofit fontScale="47500" lnSpcReduction="20000"/>
          </a:bodyPr>
          <a:lstStyle/>
          <a:p>
            <a:pPr>
              <a:spcBef>
                <a:spcPct val="100000"/>
              </a:spcBef>
              <a:buSzPct val="99000"/>
              <a:tabLst/>
            </a:pPr>
            <a:r>
              <a:rPr lang="en-US" altLang="en-US" b="1" kern="1200">
                <a:latin typeface="Arial" panose="020B0604020202020204" pitchFamily="34" charset="0"/>
                <a:cs typeface="Arial" panose="020B0604020202020204" pitchFamily="34" charset="0"/>
                <a:sym typeface="Arial" panose="020B0604020202020204" pitchFamily="34" charset="0"/>
              </a:rPr>
              <a:t>WHAT?</a:t>
            </a:r>
            <a:r>
              <a:rPr lang="en-US" altLang="en-US" kern="1200">
                <a:latin typeface="Arial" panose="020B0604020202020204" pitchFamily="34" charset="0"/>
                <a:cs typeface="Arial" panose="020B0604020202020204" pitchFamily="34" charset="0"/>
                <a:sym typeface="Arial" panose="020B0604020202020204" pitchFamily="34" charset="0"/>
              </a:rPr>
              <a:t> The National Incident Management System (NIMS) defines the comprehensive approach guiding… </a:t>
            </a:r>
          </a:p>
          <a:p>
            <a:pPr>
              <a:spcBef>
                <a:spcPct val="100000"/>
              </a:spcBef>
              <a:buSzPct val="99000"/>
              <a:tabLst/>
            </a:pPr>
            <a:r>
              <a:rPr lang="en-US" altLang="en-US" b="1" kern="1200">
                <a:latin typeface="Arial" panose="020B0604020202020204" pitchFamily="34" charset="0"/>
                <a:cs typeface="Arial" panose="020B0604020202020204" pitchFamily="34" charset="0"/>
                <a:sym typeface="Arial" panose="020B0604020202020204" pitchFamily="34" charset="0"/>
              </a:rPr>
              <a:t>WHO?</a:t>
            </a:r>
            <a:r>
              <a:rPr lang="en-US" altLang="en-US" kern="1200">
                <a:latin typeface="Arial" panose="020B0604020202020204" pitchFamily="34" charset="0"/>
                <a:cs typeface="Arial" panose="020B0604020202020204" pitchFamily="34" charset="0"/>
                <a:sym typeface="Arial" panose="020B0604020202020204" pitchFamily="34" charset="0"/>
              </a:rPr>
              <a:t> …the whole community - solutions that serve the entire community are implemented while simultaneously making sure that the resources the different members of the community bring to the table are leveraged across all levels of government, nongovernmental organizations (NGO), and private sector organizations to work together seamlessly </a:t>
            </a:r>
          </a:p>
          <a:p>
            <a:pPr>
              <a:spcBef>
                <a:spcPct val="100000"/>
              </a:spcBef>
              <a:buSzPct val="99000"/>
              <a:tabLst/>
            </a:pPr>
            <a:r>
              <a:rPr lang="en-US" altLang="en-US" b="1" kern="1200">
                <a:latin typeface="Arial" panose="020B0604020202020204" pitchFamily="34" charset="0"/>
                <a:cs typeface="Arial" panose="020B0604020202020204" pitchFamily="34" charset="0"/>
                <a:sym typeface="Arial" panose="020B0604020202020204" pitchFamily="34" charset="0"/>
              </a:rPr>
              <a:t>WHY?</a:t>
            </a:r>
            <a:r>
              <a:rPr lang="en-US" altLang="en-US" kern="1200">
                <a:latin typeface="Arial" panose="020B0604020202020204" pitchFamily="34" charset="0"/>
                <a:cs typeface="Arial" panose="020B0604020202020204" pitchFamily="34" charset="0"/>
                <a:sym typeface="Arial" panose="020B0604020202020204" pitchFamily="34" charset="0"/>
              </a:rPr>
              <a:t> …to prevent, protect against, mitigate, respond to, and recover from the effects of incidents. </a:t>
            </a:r>
          </a:p>
          <a:p>
            <a:pPr>
              <a:spcBef>
                <a:spcPct val="100000"/>
              </a:spcBef>
              <a:buSzPct val="99000"/>
              <a:tabLst/>
            </a:pPr>
            <a:r>
              <a:rPr lang="en-US" altLang="en-US" b="1" kern="1200">
                <a:latin typeface="Arial" panose="020B0604020202020204" pitchFamily="34" charset="0"/>
                <a:cs typeface="Arial" panose="020B0604020202020204" pitchFamily="34" charset="0"/>
                <a:sym typeface="Arial" panose="020B0604020202020204" pitchFamily="34" charset="0"/>
              </a:rPr>
              <a:t>WHEN?</a:t>
            </a:r>
            <a:r>
              <a:rPr lang="en-US" altLang="en-US" kern="1200">
                <a:latin typeface="Arial" panose="020B0604020202020204" pitchFamily="34" charset="0"/>
                <a:cs typeface="Arial" panose="020B0604020202020204" pitchFamily="34" charset="0"/>
                <a:sym typeface="Arial" panose="020B0604020202020204" pitchFamily="34" charset="0"/>
              </a:rPr>
              <a:t> NIMS applies to all incidents, regardless of cause, size, location, or complexity, from planned events to traffic accidents and to major disasters.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 </a:t>
            </a:r>
            <a:endParaRPr lang="en-US"/>
          </a:p>
        </p:txBody>
      </p:sp>
      <p:pic>
        <p:nvPicPr>
          <p:cNvPr id="8" name="Picture 4">
            <a:extLst>
              <a:ext uri="{FF2B5EF4-FFF2-40B4-BE49-F238E27FC236}">
                <a16:creationId xmlns:a16="http://schemas.microsoft.com/office/drawing/2014/main" id="{AAEDC728-A7E2-408B-8346-2AFD6D4A51D7}"/>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554802" y="1970266"/>
            <a:ext cx="2228571" cy="2857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628F5D8-BA4A-4C78-A118-839A2882FE4E}"/>
              </a:ext>
            </a:extLst>
          </p:cNvPr>
          <p:cNvSpPr>
            <a:spLocks noGrp="1"/>
          </p:cNvSpPr>
          <p:nvPr>
            <p:ph type="sldNum" sz="quarter" idx="17"/>
          </p:nvPr>
        </p:nvSpPr>
        <p:spPr/>
        <p:txBody>
          <a:bodyPr/>
          <a:lstStyle/>
          <a:p>
            <a:pPr>
              <a:spcBef>
                <a:spcPct val="100000"/>
              </a:spcBef>
              <a:buSzPct val="99000"/>
            </a:pPr>
            <a:fld id="{0AEAFC27-E2EC-47E5-BC72-9B1B134A6E74}" type="slidenum">
              <a:rPr lang="en-US" altLang="en-US" smtClean="0"/>
              <a:pPr>
                <a:spcBef>
                  <a:spcPct val="100000"/>
                </a:spcBef>
                <a:buSzPct val="99000"/>
              </a:pPr>
              <a:t>3</a:t>
            </a:fld>
            <a:endParaRPr lang="en-US" altLang="en-US"/>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DBEAE4-9B07-4542-AEBB-116E0E21B77F}"/>
              </a:ext>
            </a:extLst>
          </p:cNvPr>
          <p:cNvSpPr>
            <a:spLocks noGrp="1"/>
          </p:cNvSpPr>
          <p:nvPr>
            <p:ph type="title"/>
          </p:nvPr>
        </p:nvSpPr>
        <p:spPr/>
        <p:txBody>
          <a:bodyPr/>
          <a:lstStyle/>
          <a:p>
            <a:pPr>
              <a:buSzPct val="99000"/>
            </a:pPr>
            <a:endParaRPr lang="en-US"/>
          </a:p>
        </p:txBody>
      </p:sp>
      <p:pic>
        <p:nvPicPr>
          <p:cNvPr id="6" name="Picture 3">
            <a:extLst>
              <a:ext uri="{FF2B5EF4-FFF2-40B4-BE49-F238E27FC236}">
                <a16:creationId xmlns:a16="http://schemas.microsoft.com/office/drawing/2014/main" id="{A972767F-F2DE-4C48-9782-FC09472605F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43428" y="1825027"/>
            <a:ext cx="3857143" cy="313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D741CA6E-0D96-4916-AF8F-2D16026782D0}"/>
              </a:ext>
            </a:extLst>
          </p:cNvPr>
          <p:cNvSpPr>
            <a:spLocks noGrp="1"/>
          </p:cNvSpPr>
          <p:nvPr>
            <p:ph type="sldNum" sz="quarter" idx="11"/>
          </p:nvPr>
        </p:nvSpPr>
        <p:spPr/>
        <p:txBody>
          <a:bodyPr/>
          <a:lstStyle/>
          <a:p>
            <a:pPr>
              <a:spcBef>
                <a:spcPct val="100000"/>
              </a:spcBef>
              <a:buSzPct val="99000"/>
            </a:pPr>
            <a:fld id="{4F9D7D3C-C1D6-457B-A63E-7C534F52727D}" type="slidenum">
              <a:rPr lang="en-US" altLang="en-US" smtClean="0"/>
              <a:pPr>
                <a:spcBef>
                  <a:spcPct val="100000"/>
                </a:spcBef>
                <a:buSzPct val="99000"/>
              </a:pPr>
              <a:t>4</a:t>
            </a:fld>
            <a:endParaRPr lang="en-US" altLang="en-US"/>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1F704E6-F73D-4F35-85DD-0FC7117BA71D}"/>
              </a:ext>
            </a:extLst>
          </p:cNvPr>
          <p:cNvSpPr>
            <a:spLocks noGrp="1"/>
          </p:cNvSpPr>
          <p:nvPr>
            <p:ph type="title"/>
          </p:nvPr>
        </p:nvSpPr>
        <p:spPr/>
        <p:txBody>
          <a:bodyPr/>
          <a:lstStyle/>
          <a:p>
            <a:pPr>
              <a:spcBef>
                <a:spcPct val="100000"/>
              </a:spcBef>
              <a:buSzPct val="99000"/>
            </a:pPr>
            <a:r>
              <a:rPr lang="en-US" altLang="en-US"/>
              <a:t>NIMS Applicability and Scope</a:t>
            </a:r>
          </a:p>
        </p:txBody>
      </p:sp>
      <p:sp>
        <p:nvSpPr>
          <p:cNvPr id="2" name="Content Placeholder 1">
            <a:extLst>
              <a:ext uri="{FF2B5EF4-FFF2-40B4-BE49-F238E27FC236}">
                <a16:creationId xmlns:a16="http://schemas.microsoft.com/office/drawing/2014/main" id="{25A9A65C-73F5-41E8-A445-70300EFA3E52}"/>
              </a:ext>
            </a:extLst>
          </p:cNvPr>
          <p:cNvSpPr>
            <a:spLocks noGrp="1"/>
          </p:cNvSpPr>
          <p:nvPr>
            <p:ph sz="quarter" idx="13"/>
          </p:nvPr>
        </p:nvSpPr>
        <p:spPr/>
        <p:txBody>
          <a:bodyPr>
            <a:normAutofit fontScale="400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NIMS is a common framework for emergency management and incident response that is applicable to all stakeholders with incident related responsibilities.</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The audience for NIMS includes: </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Emergency responders </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Other incident personnel </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Non-Governmental Organizations (NGOs) such as faith-based and community-based groups</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The private sector </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Elected and appointed officials </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People with disabilities or access and functional needs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The scope of NIMS includes: </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All incidents, regardless of size, complexity, or scope </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Planned events such as sporting events</a:t>
            </a:r>
            <a:endParaRPr lang="en-US"/>
          </a:p>
        </p:txBody>
      </p:sp>
      <p:pic>
        <p:nvPicPr>
          <p:cNvPr id="8" name="Picture 4" descr="Two Emergency Responders looking at a map">
            <a:extLst>
              <a:ext uri="{FF2B5EF4-FFF2-40B4-BE49-F238E27FC236}">
                <a16:creationId xmlns:a16="http://schemas.microsoft.com/office/drawing/2014/main" id="{D50D43A6-9AE4-4086-AB44-30A397CF7756}"/>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293937"/>
            <a:ext cx="17145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8C336708-2608-429A-B9BE-91E1202A9493}"/>
              </a:ext>
            </a:extLst>
          </p:cNvPr>
          <p:cNvSpPr>
            <a:spLocks noGrp="1"/>
          </p:cNvSpPr>
          <p:nvPr>
            <p:ph type="sldNum" sz="quarter" idx="17"/>
          </p:nvPr>
        </p:nvSpPr>
        <p:spPr/>
        <p:txBody>
          <a:bodyPr/>
          <a:lstStyle/>
          <a:p>
            <a:pPr>
              <a:spcBef>
                <a:spcPct val="100000"/>
              </a:spcBef>
              <a:buSzPct val="99000"/>
            </a:pPr>
            <a:fld id="{0AEAFC27-E2EC-47E5-BC72-9B1B134A6E74}" type="slidenum">
              <a:rPr lang="en-US" altLang="en-US" smtClean="0"/>
              <a:pPr>
                <a:spcBef>
                  <a:spcPct val="100000"/>
                </a:spcBef>
                <a:buSzPct val="99000"/>
              </a:pPr>
              <a:t>5</a:t>
            </a:fld>
            <a:endParaRPr lang="en-US" altLang="en-US"/>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5644A15-16A6-4CD8-9D53-9158560FA389}"/>
              </a:ext>
            </a:extLst>
          </p:cNvPr>
          <p:cNvSpPr>
            <a:spLocks noGrp="1"/>
          </p:cNvSpPr>
          <p:nvPr>
            <p:ph type="title"/>
          </p:nvPr>
        </p:nvSpPr>
        <p:spPr/>
        <p:txBody>
          <a:bodyPr/>
          <a:lstStyle/>
          <a:p>
            <a:pPr>
              <a:spcBef>
                <a:spcPct val="100000"/>
              </a:spcBef>
              <a:buSzPct val="99000"/>
            </a:pPr>
            <a:r>
              <a:rPr lang="en-US" altLang="en-US"/>
              <a:t>Overview of NIMS</a:t>
            </a:r>
          </a:p>
        </p:txBody>
      </p:sp>
      <p:sp>
        <p:nvSpPr>
          <p:cNvPr id="2" name="Content Placeholder 1">
            <a:extLst>
              <a:ext uri="{FF2B5EF4-FFF2-40B4-BE49-F238E27FC236}">
                <a16:creationId xmlns:a16="http://schemas.microsoft.com/office/drawing/2014/main" id="{74D743BC-6AC9-4656-BDD9-2FB53A9E992C}"/>
              </a:ext>
            </a:extLst>
          </p:cNvPr>
          <p:cNvSpPr>
            <a:spLocks noGrp="1"/>
          </p:cNvSpPr>
          <p:nvPr>
            <p:ph idx="1"/>
          </p:nvPr>
        </p:nvSpPr>
        <p:spPr>
          <a:xfrm>
            <a:off x="457200" y="1068388"/>
            <a:ext cx="8229600" cy="1725612"/>
          </a:xfrm>
        </p:spPr>
        <p:txBody>
          <a:bodyPr>
            <a:normAutofit fontScale="77500" lnSpcReduction="20000"/>
          </a:bodyPr>
          <a:lstStyle/>
          <a:p>
            <a:pPr>
              <a:spcBef>
                <a:spcPct val="100000"/>
              </a:spcBef>
              <a:buSzPct val="99000"/>
            </a:pPr>
            <a:r>
              <a:rPr lang="en-US" altLang="en-US" kern="1200" dirty="0">
                <a:latin typeface="Arial" panose="020B0604020202020204" pitchFamily="34" charset="0"/>
                <a:cs typeface="Arial" panose="020B0604020202020204" pitchFamily="34" charset="0"/>
                <a:sym typeface="Arial" panose="020B0604020202020204" pitchFamily="34" charset="0"/>
              </a:rPr>
              <a:t>The National Incident Management System (NIMS) defines the comprehensive approach guiding the whole community - all levels of government, nongovernmental organizations (NGO), and the private sector - to work together seamlessly to prevent, protect against, mitigate, respond to, and recover from the effects of incidents. </a:t>
            </a:r>
            <a:endParaRPr lang="en-US" dirty="0"/>
          </a:p>
        </p:txBody>
      </p:sp>
      <p:graphicFrame>
        <p:nvGraphicFramePr>
          <p:cNvPr id="6" name="Table 5">
            <a:extLst>
              <a:ext uri="{FF2B5EF4-FFF2-40B4-BE49-F238E27FC236}">
                <a16:creationId xmlns:a16="http://schemas.microsoft.com/office/drawing/2014/main" id="{26BDA8D0-F5D2-426F-850D-1B6CAF719697}"/>
              </a:ext>
            </a:extLst>
          </p:cNvPr>
          <p:cNvGraphicFramePr>
            <a:graphicFrameLocks noGrp="1"/>
          </p:cNvGraphicFramePr>
          <p:nvPr>
            <p:extLst>
              <p:ext uri="{D42A27DB-BD31-4B8C-83A1-F6EECF244321}">
                <p14:modId xmlns:p14="http://schemas.microsoft.com/office/powerpoint/2010/main" val="840337846"/>
              </p:ext>
            </p:extLst>
          </p:nvPr>
        </p:nvGraphicFramePr>
        <p:xfrm>
          <a:off x="378691" y="2794000"/>
          <a:ext cx="8308110" cy="2948916"/>
        </p:xfrm>
        <a:graphic>
          <a:graphicData uri="http://schemas.openxmlformats.org/drawingml/2006/table">
            <a:tbl>
              <a:tblPr firstRow="1" bandRow="1">
                <a:tableStyleId>{5940675A-B579-460E-94D1-54222C63F5DA}</a:tableStyleId>
              </a:tblPr>
              <a:tblGrid>
                <a:gridCol w="4154055">
                  <a:extLst>
                    <a:ext uri="{9D8B030D-6E8A-4147-A177-3AD203B41FA5}">
                      <a16:colId xmlns:a16="http://schemas.microsoft.com/office/drawing/2014/main" val="20000"/>
                    </a:ext>
                  </a:extLst>
                </a:gridCol>
                <a:gridCol w="4154055">
                  <a:extLst>
                    <a:ext uri="{9D8B030D-6E8A-4147-A177-3AD203B41FA5}">
                      <a16:colId xmlns:a16="http://schemas.microsoft.com/office/drawing/2014/main" val="20001"/>
                    </a:ext>
                  </a:extLst>
                </a:gridCol>
              </a:tblGrid>
              <a:tr h="149903">
                <a:tc>
                  <a:txBody>
                    <a:bodyPr/>
                    <a:lstStyle/>
                    <a:p>
                      <a:pPr lvl="0" algn="ctr">
                        <a:spcBef>
                          <a:spcPct val="100000"/>
                        </a:spcBef>
                        <a:buClrTx/>
                      </a:pPr>
                      <a:r>
                        <a:rPr lang="en-US" sz="1050">
                          <a:solidFill>
                            <a:srgbClr val="000066"/>
                          </a:solidFill>
                          <a:latin typeface="Arial"/>
                          <a:ea typeface="+mn-ea"/>
                          <a:cs typeface="Arial"/>
                          <a:sym typeface="Arial"/>
                        </a:rPr>
                        <a:t>NIMS Is</a:t>
                      </a:r>
                    </a:p>
                  </a:txBody>
                  <a:tcPr marT="45718" marB="45718">
                    <a:solidFill>
                      <a:srgbClr val="C0C0C0"/>
                    </a:solidFill>
                  </a:tcPr>
                </a:tc>
                <a:tc>
                  <a:txBody>
                    <a:bodyPr/>
                    <a:lstStyle/>
                    <a:p>
                      <a:pPr lvl="0" algn="ctr">
                        <a:spcBef>
                          <a:spcPct val="100000"/>
                        </a:spcBef>
                        <a:buClrTx/>
                      </a:pPr>
                      <a:r>
                        <a:rPr lang="en-US" sz="1050" dirty="0">
                          <a:solidFill>
                            <a:srgbClr val="000066"/>
                          </a:solidFill>
                          <a:latin typeface="Arial"/>
                          <a:ea typeface="+mn-ea"/>
                          <a:cs typeface="Arial"/>
                          <a:sym typeface="Arial"/>
                        </a:rPr>
                        <a:t>NIMS Is Not</a:t>
                      </a:r>
                    </a:p>
                  </a:txBody>
                  <a:tcPr marT="45718" marB="45718">
                    <a:solidFill>
                      <a:srgbClr val="C0C0C0"/>
                    </a:solidFill>
                  </a:tcPr>
                </a:tc>
                <a:extLst>
                  <a:ext uri="{0D108BD9-81ED-4DB2-BD59-A6C34878D82A}">
                    <a16:rowId xmlns:a16="http://schemas.microsoft.com/office/drawing/2014/main" val="10000"/>
                  </a:ext>
                </a:extLst>
              </a:tr>
              <a:tr h="537894">
                <a:tc>
                  <a:txBody>
                    <a:bodyPr/>
                    <a:lstStyle/>
                    <a:p>
                      <a:pPr marL="457200" lvl="1" indent="-342900" algn="l">
                        <a:spcBef>
                          <a:spcPct val="50000"/>
                        </a:spcBef>
                        <a:buClrTx/>
                        <a:buSzPct val="100000"/>
                        <a:buFont typeface="Arial"/>
                        <a:buChar char="•"/>
                      </a:pPr>
                      <a:r>
                        <a:rPr lang="en-US" sz="1050" dirty="0">
                          <a:solidFill>
                            <a:srgbClr val="000066"/>
                          </a:solidFill>
                          <a:latin typeface="Arial"/>
                          <a:cs typeface="Arial"/>
                          <a:sym typeface="Arial"/>
                        </a:rPr>
                        <a:t>A comprehensive, nationwide, systematic approach to incident management, including the command and coordination of incidents, resource management, and information management</a:t>
                      </a:r>
                      <a:endParaRPr lang="en-US" sz="1050" dirty="0">
                        <a:solidFill>
                          <a:srgbClr val="000066"/>
                        </a:solidFill>
                      </a:endParaRPr>
                    </a:p>
                  </a:txBody>
                  <a:tcPr marT="45718" marB="45718"/>
                </a:tc>
                <a:tc>
                  <a:txBody>
                    <a:bodyPr/>
                    <a:lstStyle/>
                    <a:p>
                      <a:pPr marL="457200" lvl="1" indent="-342900" algn="l">
                        <a:spcBef>
                          <a:spcPct val="50000"/>
                        </a:spcBef>
                        <a:buClrTx/>
                        <a:buSzPct val="100000"/>
                        <a:buFont typeface="Arial"/>
                        <a:buChar char="•"/>
                      </a:pPr>
                      <a:r>
                        <a:rPr lang="en-US" sz="1050" dirty="0">
                          <a:solidFill>
                            <a:srgbClr val="000066"/>
                          </a:solidFill>
                          <a:latin typeface="Arial"/>
                          <a:cs typeface="Arial"/>
                          <a:sym typeface="Arial"/>
                        </a:rPr>
                        <a:t>Only the Incident Command System</a:t>
                      </a:r>
                    </a:p>
                    <a:p>
                      <a:pPr marL="457200" lvl="1" indent="-342900" algn="l">
                        <a:spcBef>
                          <a:spcPct val="50000"/>
                        </a:spcBef>
                        <a:buClrTx/>
                        <a:buSzPct val="100000"/>
                        <a:buFont typeface="Arial"/>
                        <a:buChar char="•"/>
                      </a:pPr>
                      <a:r>
                        <a:rPr lang="en-US" sz="1050" dirty="0">
                          <a:solidFill>
                            <a:srgbClr val="000066"/>
                          </a:solidFill>
                          <a:latin typeface="Arial"/>
                          <a:cs typeface="Arial"/>
                          <a:sym typeface="Arial"/>
                        </a:rPr>
                        <a:t>Only applicable to certain emergency/incident response personnel</a:t>
                      </a:r>
                    </a:p>
                    <a:p>
                      <a:pPr marL="457200" lvl="1" indent="-342900" algn="l">
                        <a:spcBef>
                          <a:spcPct val="50000"/>
                        </a:spcBef>
                        <a:buClrTx/>
                        <a:buSzPct val="100000"/>
                        <a:buFont typeface="Arial"/>
                        <a:buChar char="•"/>
                      </a:pPr>
                      <a:r>
                        <a:rPr lang="en-US" sz="1050" dirty="0">
                          <a:solidFill>
                            <a:srgbClr val="000066"/>
                          </a:solidFill>
                          <a:latin typeface="Arial"/>
                          <a:cs typeface="Arial"/>
                          <a:sym typeface="Arial"/>
                        </a:rPr>
                        <a:t>A static system</a:t>
                      </a:r>
                      <a:endParaRPr lang="en-US" sz="1050" dirty="0">
                        <a:solidFill>
                          <a:srgbClr val="000066"/>
                        </a:solidFill>
                      </a:endParaRPr>
                    </a:p>
                  </a:txBody>
                  <a:tcPr marT="45718" marB="45718"/>
                </a:tc>
                <a:extLst>
                  <a:ext uri="{0D108BD9-81ED-4DB2-BD59-A6C34878D82A}">
                    <a16:rowId xmlns:a16="http://schemas.microsoft.com/office/drawing/2014/main" val="10001"/>
                  </a:ext>
                </a:extLst>
              </a:tr>
              <a:tr h="392203">
                <a:tc>
                  <a:txBody>
                    <a:bodyPr/>
                    <a:lstStyle/>
                    <a:p>
                      <a:pPr marL="457200" lvl="1" indent="-342900" algn="l">
                        <a:spcBef>
                          <a:spcPct val="50000"/>
                        </a:spcBef>
                        <a:buClrTx/>
                        <a:buSzPct val="100000"/>
                        <a:buFont typeface="Arial"/>
                        <a:buChar char="•"/>
                      </a:pPr>
                      <a:r>
                        <a:rPr lang="en-US" sz="1050" dirty="0">
                          <a:solidFill>
                            <a:srgbClr val="000066"/>
                          </a:solidFill>
                          <a:latin typeface="Arial"/>
                          <a:cs typeface="Arial"/>
                          <a:sym typeface="Arial"/>
                        </a:rPr>
                        <a:t>A set of concepts and principles for all threats, hazards, and events across all mission areas (Prevention, Protection, Mitigation, Response, Recovery)</a:t>
                      </a:r>
                      <a:endParaRPr lang="en-US" sz="1050" dirty="0">
                        <a:solidFill>
                          <a:srgbClr val="000066"/>
                        </a:solidFill>
                      </a:endParaRPr>
                    </a:p>
                  </a:txBody>
                  <a:tcPr marT="45718" marB="45718"/>
                </a:tc>
                <a:tc>
                  <a:txBody>
                    <a:bodyPr/>
                    <a:lstStyle/>
                    <a:p>
                      <a:pPr marL="457200" lvl="1" indent="-342900" algn="l">
                        <a:spcBef>
                          <a:spcPct val="50000"/>
                        </a:spcBef>
                        <a:buClrTx/>
                        <a:buSzPct val="100000"/>
                        <a:buFont typeface="Arial"/>
                        <a:buChar char="•"/>
                      </a:pPr>
                      <a:r>
                        <a:rPr lang="en-US" sz="1050" dirty="0">
                          <a:solidFill>
                            <a:srgbClr val="000066"/>
                          </a:solidFill>
                          <a:latin typeface="Arial"/>
                          <a:cs typeface="Arial"/>
                          <a:sym typeface="Arial"/>
                        </a:rPr>
                        <a:t>A response plan</a:t>
                      </a:r>
                      <a:endParaRPr lang="en-US" sz="1050" dirty="0">
                        <a:solidFill>
                          <a:srgbClr val="000066"/>
                        </a:solidFill>
                      </a:endParaRPr>
                    </a:p>
                  </a:txBody>
                  <a:tcPr marT="45718" marB="45718"/>
                </a:tc>
                <a:extLst>
                  <a:ext uri="{0D108BD9-81ED-4DB2-BD59-A6C34878D82A}">
                    <a16:rowId xmlns:a16="http://schemas.microsoft.com/office/drawing/2014/main" val="10002"/>
                  </a:ext>
                </a:extLst>
              </a:tr>
              <a:tr h="246901">
                <a:tc>
                  <a:txBody>
                    <a:bodyPr/>
                    <a:lstStyle/>
                    <a:p>
                      <a:pPr marL="457200" lvl="1" indent="-342900" algn="l">
                        <a:spcBef>
                          <a:spcPct val="50000"/>
                        </a:spcBef>
                        <a:buClrTx/>
                        <a:buSzPct val="100000"/>
                        <a:buFont typeface="Arial"/>
                        <a:buChar char="•"/>
                      </a:pPr>
                      <a:r>
                        <a:rPr lang="en-US" sz="1050" dirty="0">
                          <a:solidFill>
                            <a:srgbClr val="000066"/>
                          </a:solidFill>
                          <a:latin typeface="Arial"/>
                          <a:cs typeface="Arial"/>
                          <a:sym typeface="Arial"/>
                        </a:rPr>
                        <a:t>Scalable, flexible, and adaptable; used for all incidents, from day-to-day to large-scale</a:t>
                      </a:r>
                      <a:endParaRPr lang="en-US" sz="1050" dirty="0">
                        <a:solidFill>
                          <a:srgbClr val="000066"/>
                        </a:solidFill>
                      </a:endParaRPr>
                    </a:p>
                  </a:txBody>
                  <a:tcPr marT="45718" marB="45718"/>
                </a:tc>
                <a:tc>
                  <a:txBody>
                    <a:bodyPr/>
                    <a:lstStyle/>
                    <a:p>
                      <a:pPr marL="457200" lvl="1" indent="-342900" algn="l">
                        <a:spcBef>
                          <a:spcPct val="50000"/>
                        </a:spcBef>
                        <a:buClrTx/>
                        <a:buSzPct val="100000"/>
                        <a:buFont typeface="Arial"/>
                        <a:buChar char="•"/>
                      </a:pPr>
                      <a:r>
                        <a:rPr lang="en-US" sz="1050" dirty="0">
                          <a:solidFill>
                            <a:srgbClr val="000066"/>
                          </a:solidFill>
                          <a:latin typeface="Arial"/>
                          <a:cs typeface="Arial"/>
                          <a:sym typeface="Arial"/>
                        </a:rPr>
                        <a:t>Used only during large-scale incidents</a:t>
                      </a:r>
                      <a:endParaRPr lang="en-US" sz="1050" dirty="0">
                        <a:solidFill>
                          <a:srgbClr val="000066"/>
                        </a:solidFill>
                      </a:endParaRPr>
                    </a:p>
                  </a:txBody>
                  <a:tcPr marT="45718" marB="45718"/>
                </a:tc>
                <a:extLst>
                  <a:ext uri="{0D108BD9-81ED-4DB2-BD59-A6C34878D82A}">
                    <a16:rowId xmlns:a16="http://schemas.microsoft.com/office/drawing/2014/main" val="10003"/>
                  </a:ext>
                </a:extLst>
              </a:tr>
              <a:tr h="343898">
                <a:tc>
                  <a:txBody>
                    <a:bodyPr/>
                    <a:lstStyle/>
                    <a:p>
                      <a:pPr marL="457200" lvl="1" indent="-342900" algn="l">
                        <a:spcBef>
                          <a:spcPct val="50000"/>
                        </a:spcBef>
                        <a:buClrTx/>
                        <a:buSzPct val="100000"/>
                        <a:buFont typeface="Arial"/>
                        <a:buChar char="•"/>
                      </a:pPr>
                      <a:r>
                        <a:rPr lang="en-US" sz="1050" dirty="0">
                          <a:solidFill>
                            <a:srgbClr val="000066"/>
                          </a:solidFill>
                          <a:latin typeface="Arial"/>
                          <a:cs typeface="Arial"/>
                          <a:sym typeface="Arial"/>
                        </a:rPr>
                        <a:t>Standard resource management procedures that enable coordination among different jurisdictions or organizations</a:t>
                      </a:r>
                      <a:endParaRPr lang="en-US" sz="1050" dirty="0">
                        <a:solidFill>
                          <a:srgbClr val="000066"/>
                        </a:solidFill>
                      </a:endParaRPr>
                    </a:p>
                  </a:txBody>
                  <a:tcPr marT="45718" marB="45718"/>
                </a:tc>
                <a:tc>
                  <a:txBody>
                    <a:bodyPr/>
                    <a:lstStyle/>
                    <a:p>
                      <a:pPr marL="457200" lvl="1" indent="-342900" algn="l">
                        <a:spcBef>
                          <a:spcPct val="50000"/>
                        </a:spcBef>
                        <a:buClrTx/>
                        <a:buSzPct val="100000"/>
                        <a:buFont typeface="Arial"/>
                        <a:buChar char="•"/>
                      </a:pPr>
                      <a:r>
                        <a:rPr lang="en-US" sz="1050" dirty="0">
                          <a:solidFill>
                            <a:srgbClr val="000066"/>
                          </a:solidFill>
                          <a:latin typeface="Arial"/>
                          <a:cs typeface="Arial"/>
                          <a:sym typeface="Arial"/>
                        </a:rPr>
                        <a:t>A resource ordering system</a:t>
                      </a:r>
                      <a:endParaRPr lang="en-US" sz="1050" dirty="0">
                        <a:solidFill>
                          <a:srgbClr val="000066"/>
                        </a:solidFill>
                      </a:endParaRPr>
                    </a:p>
                  </a:txBody>
                  <a:tcPr marT="45718" marB="45718"/>
                </a:tc>
                <a:extLst>
                  <a:ext uri="{0D108BD9-81ED-4DB2-BD59-A6C34878D82A}">
                    <a16:rowId xmlns:a16="http://schemas.microsoft.com/office/drawing/2014/main" val="10004"/>
                  </a:ext>
                </a:extLst>
              </a:tr>
              <a:tr h="246901">
                <a:tc>
                  <a:txBody>
                    <a:bodyPr/>
                    <a:lstStyle/>
                    <a:p>
                      <a:pPr marL="457200" lvl="1" indent="-342900" algn="l">
                        <a:spcBef>
                          <a:spcPct val="50000"/>
                        </a:spcBef>
                        <a:buClrTx/>
                        <a:buSzPct val="100000"/>
                        <a:buFont typeface="Arial"/>
                        <a:buChar char="•"/>
                      </a:pPr>
                      <a:r>
                        <a:rPr lang="en-US" sz="1050" dirty="0">
                          <a:solidFill>
                            <a:srgbClr val="000066"/>
                          </a:solidFill>
                          <a:latin typeface="Arial"/>
                          <a:cs typeface="Arial"/>
                          <a:sym typeface="Arial"/>
                        </a:rPr>
                        <a:t>Essential principles for communications and information management</a:t>
                      </a:r>
                      <a:endParaRPr lang="en-US" sz="1050" dirty="0">
                        <a:solidFill>
                          <a:srgbClr val="000066"/>
                        </a:solidFill>
                      </a:endParaRPr>
                    </a:p>
                  </a:txBody>
                  <a:tcPr marT="45718" marB="45718"/>
                </a:tc>
                <a:tc>
                  <a:txBody>
                    <a:bodyPr/>
                    <a:lstStyle/>
                    <a:p>
                      <a:pPr marL="457200" lvl="1" indent="-342900" algn="l">
                        <a:spcBef>
                          <a:spcPct val="50000"/>
                        </a:spcBef>
                        <a:buClrTx/>
                        <a:buSzPct val="100000"/>
                        <a:buFont typeface="Arial"/>
                        <a:buChar char="•"/>
                      </a:pPr>
                      <a:r>
                        <a:rPr lang="en-US" sz="1050" dirty="0">
                          <a:solidFill>
                            <a:srgbClr val="000066"/>
                          </a:solidFill>
                          <a:latin typeface="Arial"/>
                          <a:cs typeface="Arial"/>
                          <a:sym typeface="Arial"/>
                        </a:rPr>
                        <a:t>A communications plan</a:t>
                      </a:r>
                      <a:endParaRPr lang="en-US" sz="1050" dirty="0">
                        <a:solidFill>
                          <a:srgbClr val="000066"/>
                        </a:solidFill>
                      </a:endParaRPr>
                    </a:p>
                  </a:txBody>
                  <a:tcPr marT="45718" marB="45718"/>
                </a:tc>
                <a:extLst>
                  <a:ext uri="{0D108BD9-81ED-4DB2-BD59-A6C34878D82A}">
                    <a16:rowId xmlns:a16="http://schemas.microsoft.com/office/drawing/2014/main" val="10005"/>
                  </a:ext>
                </a:extLst>
              </a:tr>
            </a:tbl>
          </a:graphicData>
        </a:graphic>
      </p:graphicFrame>
      <p:sp>
        <p:nvSpPr>
          <p:cNvPr id="3" name="Slide Number Placeholder 2">
            <a:extLst>
              <a:ext uri="{FF2B5EF4-FFF2-40B4-BE49-F238E27FC236}">
                <a16:creationId xmlns:a16="http://schemas.microsoft.com/office/drawing/2014/main" id="{271448F0-D96F-44A9-A865-8C85AA0501F8}"/>
              </a:ext>
            </a:extLst>
          </p:cNvPr>
          <p:cNvSpPr>
            <a:spLocks noGrp="1"/>
          </p:cNvSpPr>
          <p:nvPr>
            <p:ph type="sldNum" sz="quarter" idx="11"/>
          </p:nvPr>
        </p:nvSpPr>
        <p:spPr/>
        <p:txBody>
          <a:bodyPr/>
          <a:lstStyle/>
          <a:p>
            <a:pPr>
              <a:spcBef>
                <a:spcPct val="100000"/>
              </a:spcBef>
              <a:buSzPct val="99000"/>
            </a:pPr>
            <a:fld id="{4F9D7D3C-C1D6-457B-A63E-7C534F52727D}" type="slidenum">
              <a:rPr lang="en-US" altLang="en-US" smtClean="0"/>
              <a:pPr>
                <a:spcBef>
                  <a:spcPct val="100000"/>
                </a:spcBef>
                <a:buSzPct val="99000"/>
              </a:pPr>
              <a:t>6</a:t>
            </a:fld>
            <a:endParaRPr lang="en-US" altLang="en-US"/>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E702CFA2-7FFE-4D0C-B198-F3A0AE5B2DD1}"/>
              </a:ext>
            </a:extLst>
          </p:cNvPr>
          <p:cNvSpPr>
            <a:spLocks noGrp="1"/>
          </p:cNvSpPr>
          <p:nvPr>
            <p:ph type="title"/>
          </p:nvPr>
        </p:nvSpPr>
        <p:spPr/>
        <p:txBody>
          <a:bodyPr/>
          <a:lstStyle/>
          <a:p>
            <a:pPr>
              <a:spcBef>
                <a:spcPct val="100000"/>
              </a:spcBef>
              <a:buSzPct val="99000"/>
            </a:pPr>
            <a:r>
              <a:rPr lang="en-US" altLang="en-US"/>
              <a:t>Discussion Question</a:t>
            </a:r>
          </a:p>
        </p:txBody>
      </p:sp>
      <p:sp>
        <p:nvSpPr>
          <p:cNvPr id="3" name="Content Placeholder 2">
            <a:extLst>
              <a:ext uri="{FF2B5EF4-FFF2-40B4-BE49-F238E27FC236}">
                <a16:creationId xmlns:a16="http://schemas.microsoft.com/office/drawing/2014/main" id="{3AB34DFF-8C56-4BFC-B89A-4F7C6F4CEED7}"/>
              </a:ext>
            </a:extLst>
          </p:cNvPr>
          <p:cNvSpPr>
            <a:spLocks noGrp="1"/>
          </p:cNvSpPr>
          <p:nvPr>
            <p:ph sz="quarter" idx="14"/>
          </p:nvPr>
        </p:nvSpPr>
        <p:spPr/>
        <p:txBody>
          <a:bodyPr/>
          <a:lstStyle/>
          <a:p>
            <a:pPr>
              <a:spcBef>
                <a:spcPct val="100000"/>
              </a:spcBef>
              <a:buSzPct val="99000"/>
            </a:pPr>
            <a:r>
              <a:rPr lang="en-US" altLang="en-US" kern="1200">
                <a:latin typeface="Arial" panose="020B0604020202020204" pitchFamily="34" charset="0"/>
                <a:cs typeface="Arial" panose="020B0604020202020204" pitchFamily="34" charset="0"/>
                <a:sym typeface="Arial" panose="020B0604020202020204" pitchFamily="34" charset="0"/>
              </a:rPr>
              <a:t>What are some common features of NIMS?</a:t>
            </a:r>
            <a:endParaRPr lang="en-US"/>
          </a:p>
        </p:txBody>
      </p:sp>
      <p:pic>
        <p:nvPicPr>
          <p:cNvPr id="8" name="Picture 4" descr="Discussion Question Icon">
            <a:extLst>
              <a:ext uri="{FF2B5EF4-FFF2-40B4-BE49-F238E27FC236}">
                <a16:creationId xmlns:a16="http://schemas.microsoft.com/office/drawing/2014/main" id="{98BE89B4-81E3-4E03-8FD5-8D9984080FF6}"/>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414815" y="1952588"/>
            <a:ext cx="314369" cy="533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C9B7351B-6E52-4E88-B678-2A1C3AB39A37}"/>
              </a:ext>
            </a:extLst>
          </p:cNvPr>
          <p:cNvSpPr>
            <a:spLocks noGrp="1"/>
          </p:cNvSpPr>
          <p:nvPr>
            <p:ph type="sldNum" sz="quarter" idx="17"/>
          </p:nvPr>
        </p:nvSpPr>
        <p:spPr/>
        <p:txBody>
          <a:bodyPr/>
          <a:lstStyle/>
          <a:p>
            <a:pPr>
              <a:spcBef>
                <a:spcPct val="100000"/>
              </a:spcBef>
              <a:buSzPct val="99000"/>
            </a:pPr>
            <a:fld id="{198D085B-E7CE-455B-B2E6-99460A1A9B9E}" type="slidenum">
              <a:rPr lang="en-US" altLang="en-US" smtClean="0"/>
              <a:pPr>
                <a:spcBef>
                  <a:spcPct val="100000"/>
                </a:spcBef>
                <a:buSzPct val="99000"/>
              </a:pPr>
              <a:t>7</a:t>
            </a:fld>
            <a:endParaRPr lang="en-US" altLang="en-US"/>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765008C2-D251-4867-AB68-745F58BE09A9}"/>
              </a:ext>
            </a:extLst>
          </p:cNvPr>
          <p:cNvSpPr>
            <a:spLocks noGrp="1"/>
          </p:cNvSpPr>
          <p:nvPr>
            <p:ph type="title"/>
          </p:nvPr>
        </p:nvSpPr>
        <p:spPr/>
        <p:txBody>
          <a:bodyPr/>
          <a:lstStyle/>
          <a:p>
            <a:pPr>
              <a:spcBef>
                <a:spcPct val="100000"/>
              </a:spcBef>
              <a:buSzPct val="99000"/>
            </a:pPr>
            <a:r>
              <a:rPr lang="en-US" altLang="en-US"/>
              <a:t>NIMS Guiding Principles</a:t>
            </a:r>
          </a:p>
        </p:txBody>
      </p:sp>
      <p:sp>
        <p:nvSpPr>
          <p:cNvPr id="2" name="Content Placeholder 1">
            <a:extLst>
              <a:ext uri="{FF2B5EF4-FFF2-40B4-BE49-F238E27FC236}">
                <a16:creationId xmlns:a16="http://schemas.microsoft.com/office/drawing/2014/main" id="{E07963C5-574F-4673-A96C-B18FF0F76039}"/>
              </a:ext>
            </a:extLst>
          </p:cNvPr>
          <p:cNvSpPr>
            <a:spLocks noGrp="1"/>
          </p:cNvSpPr>
          <p:nvPr>
            <p:ph sz="quarter" idx="13"/>
          </p:nvPr>
        </p:nvSpPr>
        <p:spPr/>
        <p:txBody>
          <a:bodyPr>
            <a:normAutofit fontScale="550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Incident management is the application of resources by organizations to plan for, respond to, and recover from an incident.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Priorities for incident management in planning, response, and recovery efforts include saving lives, stabilizing the incident, and protecting property and the environment.</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To achieve these priorities, incident management personnel use NIMS components in accordance with three NIMS guiding principles:</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Flexibility</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Standardization</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Unity of Effort</a:t>
            </a:r>
            <a:endParaRPr lang="en-US"/>
          </a:p>
        </p:txBody>
      </p:sp>
      <p:pic>
        <p:nvPicPr>
          <p:cNvPr id="8" name="Picture 4" descr="Three picture collage of emergency personnel including: EMTs, Emergency Responder looking at map, and disaster workers talking.">
            <a:extLst>
              <a:ext uri="{FF2B5EF4-FFF2-40B4-BE49-F238E27FC236}">
                <a16:creationId xmlns:a16="http://schemas.microsoft.com/office/drawing/2014/main" id="{60FECAF7-E1EC-48C4-B636-67DEAA82CA89}"/>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716587" y="2055812"/>
            <a:ext cx="19050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A93E5F7-CEC2-45B5-A477-560837B1AB41}"/>
              </a:ext>
            </a:extLst>
          </p:cNvPr>
          <p:cNvSpPr>
            <a:spLocks noGrp="1"/>
          </p:cNvSpPr>
          <p:nvPr>
            <p:ph type="sldNum" sz="quarter" idx="17"/>
          </p:nvPr>
        </p:nvSpPr>
        <p:spPr/>
        <p:txBody>
          <a:bodyPr/>
          <a:lstStyle/>
          <a:p>
            <a:pPr>
              <a:spcBef>
                <a:spcPct val="100000"/>
              </a:spcBef>
              <a:buSzPct val="99000"/>
            </a:pPr>
            <a:fld id="{0AEAFC27-E2EC-47E5-BC72-9B1B134A6E74}" type="slidenum">
              <a:rPr lang="en-US" altLang="en-US" smtClean="0"/>
              <a:pPr>
                <a:spcBef>
                  <a:spcPct val="100000"/>
                </a:spcBef>
                <a:buSzPct val="99000"/>
              </a:pPr>
              <a:t>8</a:t>
            </a:fld>
            <a:endParaRPr lang="en-US" altLang="en-US"/>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8AE0DC4E-0669-45D5-81F6-9556F632C746}"/>
              </a:ext>
            </a:extLst>
          </p:cNvPr>
          <p:cNvSpPr>
            <a:spLocks noGrp="1"/>
          </p:cNvSpPr>
          <p:nvPr>
            <p:ph type="title"/>
          </p:nvPr>
        </p:nvSpPr>
        <p:spPr/>
        <p:txBody>
          <a:bodyPr/>
          <a:lstStyle/>
          <a:p>
            <a:pPr>
              <a:spcBef>
                <a:spcPct val="100000"/>
              </a:spcBef>
              <a:buSzPct val="99000"/>
            </a:pPr>
            <a:r>
              <a:rPr lang="en-US" altLang="en-US"/>
              <a:t>Flexibility</a:t>
            </a:r>
          </a:p>
        </p:txBody>
      </p:sp>
      <p:sp>
        <p:nvSpPr>
          <p:cNvPr id="2" name="Content Placeholder 1">
            <a:extLst>
              <a:ext uri="{FF2B5EF4-FFF2-40B4-BE49-F238E27FC236}">
                <a16:creationId xmlns:a16="http://schemas.microsoft.com/office/drawing/2014/main" id="{198E751F-7A5A-4844-A142-9F195AD492BD}"/>
              </a:ext>
            </a:extLst>
          </p:cNvPr>
          <p:cNvSpPr>
            <a:spLocks noGrp="1"/>
          </p:cNvSpPr>
          <p:nvPr>
            <p:ph sz="quarter" idx="13"/>
          </p:nvPr>
        </p:nvSpPr>
        <p:spPr/>
        <p:txBody>
          <a:bodyPr>
            <a:normAutofit fontScale="700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The NIMS guiding principle of flexibility allows NIMS to be scalable from routine, local incidents through those requiring interstate mutual aid up to those requiring Federal assistance.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Flexibility enables NIMS to be applicable to incidents that vary widely in terms of hazard, geography, demographics, climate, cultural, and organizational authorities.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NIMS components are adaptable to any type of event or incident. </a:t>
            </a:r>
            <a:endParaRPr lang="en-US"/>
          </a:p>
        </p:txBody>
      </p:sp>
      <p:pic>
        <p:nvPicPr>
          <p:cNvPr id="8" name="Picture 4" descr="Four photos: graduation ceremony, hurricane, home damaged by an earthquake, and debris from WTC terrorist attack.">
            <a:extLst>
              <a:ext uri="{FF2B5EF4-FFF2-40B4-BE49-F238E27FC236}">
                <a16:creationId xmlns:a16="http://schemas.microsoft.com/office/drawing/2014/main" id="{68D66851-3451-4BA2-8EC0-2E66C9F0B184}"/>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764325" y="1908361"/>
            <a:ext cx="3809524" cy="298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88A74118-F44F-4EDF-8DC9-DF01BB1D7B5A}"/>
              </a:ext>
            </a:extLst>
          </p:cNvPr>
          <p:cNvSpPr>
            <a:spLocks noGrp="1"/>
          </p:cNvSpPr>
          <p:nvPr>
            <p:ph type="sldNum" sz="quarter" idx="17"/>
          </p:nvPr>
        </p:nvSpPr>
        <p:spPr/>
        <p:txBody>
          <a:bodyPr/>
          <a:lstStyle/>
          <a:p>
            <a:pPr>
              <a:spcBef>
                <a:spcPct val="100000"/>
              </a:spcBef>
              <a:buSzPct val="99000"/>
            </a:pPr>
            <a:fld id="{0AEAFC27-E2EC-47E5-BC72-9B1B134A6E74}" type="slidenum">
              <a:rPr lang="en-US" altLang="en-US" smtClean="0"/>
              <a:pPr>
                <a:spcBef>
                  <a:spcPct val="100000"/>
                </a:spcBef>
                <a:buSzPct val="99000"/>
              </a:pPr>
              <a:t>9</a:t>
            </a:fld>
            <a:endParaRPr lang="en-US" altLang="en-US"/>
          </a:p>
        </p:txBody>
      </p:sp>
    </p:spTree>
  </p:cSld>
  <p:clrMapOvr>
    <a:masterClrMapping/>
  </p:clrMapOvr>
  <p:transition>
    <p:wipe dir="r"/>
  </p:transition>
</p:sld>
</file>

<file path=ppt/theme/theme1.xml><?xml version="1.0" encoding="utf-8"?>
<a:theme xmlns:a="http://schemas.openxmlformats.org/drawingml/2006/main" name="EMI_PPT">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MI_PPT_V6.potx" id="{FC01C7C7-62FB-4A69-A5C1-8EFFD6BA3C03}" vid="{C1B3EBA9-D2D7-43E0-A56C-4BA4FADFC197}"/>
    </a:ext>
  </a:extLst>
</a:theme>
</file>

<file path=docProps/app.xml><?xml version="1.0" encoding="utf-8"?>
<Properties xmlns="http://schemas.openxmlformats.org/officeDocument/2006/extended-properties" xmlns:vt="http://schemas.openxmlformats.org/officeDocument/2006/docPropsVTypes">
  <Template>EMI_PPT_V6</Template>
  <TotalTime>0</TotalTime>
  <Words>879</Words>
  <Application>Microsoft Office PowerPoint</Application>
  <PresentationFormat>On-screen Show (4:3)</PresentationFormat>
  <Paragraphs>91</Paragraphs>
  <Slides>14</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Times New Roman</vt:lpstr>
      <vt:lpstr>Wingdings</vt:lpstr>
      <vt:lpstr>EMI_PPT</vt:lpstr>
      <vt:lpstr>Lesson 1: Fundamentals and Concepts of NIMS</vt:lpstr>
      <vt:lpstr>What is NIMS?  Video</vt:lpstr>
      <vt:lpstr>NIMS Overview</vt:lpstr>
      <vt:lpstr>PowerPoint Presentation</vt:lpstr>
      <vt:lpstr>NIMS Applicability and Scope</vt:lpstr>
      <vt:lpstr>Overview of NIMS</vt:lpstr>
      <vt:lpstr>Discussion Question</vt:lpstr>
      <vt:lpstr>NIMS Guiding Principles</vt:lpstr>
      <vt:lpstr>Flexibility</vt:lpstr>
      <vt:lpstr>Standardization</vt:lpstr>
      <vt:lpstr>Unity of Effort</vt:lpstr>
      <vt:lpstr>NIMS Framework - Major Components</vt:lpstr>
      <vt:lpstr>Discussion Question</vt:lpstr>
      <vt:lpstr>Lesson 1: Fundamentals and Concepts of NIMS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2020-06-09T10:47:21Z</dcterms:created>
  <dcterms:modified xsi:type="dcterms:W3CDTF">2022-02-24T14:53:23Z</dcterms:modified>
</cp:coreProperties>
</file>