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123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517775"/>
          </a:xfrm>
        </p:spPr>
        <p:txBody>
          <a:bodyPr/>
          <a:lstStyle/>
          <a:p>
            <a:r>
              <a:rPr lang="en-US"/>
              <a:t>Click to edit Master title style</a:t>
            </a:r>
            <a:endParaRPr lang="en-US" dirty="0"/>
          </a:p>
        </p:txBody>
      </p:sp>
      <p:sp>
        <p:nvSpPr>
          <p:cNvPr id="3" name="Rectangle 4">
            <a:extLst>
              <a:ext uri="{FF2B5EF4-FFF2-40B4-BE49-F238E27FC236}">
                <a16:creationId xmlns:a16="http://schemas.microsoft.com/office/drawing/2014/main" id="{54C16C46-49C1-4FAE-8D5D-1F2E4041CB95}"/>
              </a:ext>
            </a:extLst>
          </p:cNvPr>
          <p:cNvSpPr>
            <a:spLocks noGrp="1" noChangeArrowheads="1"/>
          </p:cNvSpPr>
          <p:nvPr>
            <p:ph type="dt" sz="half" idx="10"/>
          </p:nvPr>
        </p:nvSpPr>
        <p:spPr>
          <a:ln/>
        </p:spPr>
        <p:txBody>
          <a:bodyPr/>
          <a:lstStyle>
            <a:lvl1pPr>
              <a:defRPr/>
            </a:lvl1pPr>
          </a:lstStyle>
          <a:p>
            <a:pPr>
              <a:defRPr/>
            </a:pPr>
            <a:fld id="{CD055D48-72CA-4BE2-85A1-C2C2EB386D2C}" type="datetimeFigureOut">
              <a:rPr lang="en-US"/>
              <a:pPr>
                <a:defRPr/>
              </a:pPr>
              <a:t>2/24/2022</a:t>
            </a:fld>
            <a:endParaRPr lang="en-US"/>
          </a:p>
        </p:txBody>
      </p:sp>
      <p:sp>
        <p:nvSpPr>
          <p:cNvPr id="4" name="Rectangle 5">
            <a:extLst>
              <a:ext uri="{FF2B5EF4-FFF2-40B4-BE49-F238E27FC236}">
                <a16:creationId xmlns:a16="http://schemas.microsoft.com/office/drawing/2014/main" id="{F01C970C-EE36-4D77-84BA-A38676F352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25184343-0C14-415D-B22A-C83A601BBB6B}"/>
              </a:ext>
            </a:extLst>
          </p:cNvPr>
          <p:cNvSpPr>
            <a:spLocks noGrp="1"/>
          </p:cNvSpPr>
          <p:nvPr>
            <p:ph type="sldNum" sz="quarter" idx="12"/>
          </p:nvPr>
        </p:nvSpPr>
        <p:spPr>
          <a:ln/>
        </p:spPr>
        <p:txBody>
          <a:bodyPr/>
          <a:lstStyle>
            <a:lvl1pPr>
              <a:defRPr/>
            </a:lvl1pPr>
          </a:lstStyle>
          <a:p>
            <a:fld id="{5420EDA3-53C6-47F7-81E8-0CEC11A0D762}" type="slidenum">
              <a:rPr lang="en-US" altLang="en-US"/>
              <a:pPr/>
              <a:t>‹#›</a:t>
            </a:fld>
            <a:endParaRPr lang="en-US" altLang="en-US"/>
          </a:p>
        </p:txBody>
      </p:sp>
    </p:spTree>
    <p:extLst>
      <p:ext uri="{BB962C8B-B14F-4D97-AF65-F5344CB8AC3E}">
        <p14:creationId xmlns:p14="http://schemas.microsoft.com/office/powerpoint/2010/main" val="3577923169"/>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Rectangle 4">
            <a:extLst>
              <a:ext uri="{FF2B5EF4-FFF2-40B4-BE49-F238E27FC236}">
                <a16:creationId xmlns:a16="http://schemas.microsoft.com/office/drawing/2014/main" id="{B95B7CA6-D7F7-4F20-9CA8-3980FF93689D}"/>
              </a:ext>
            </a:extLst>
          </p:cNvPr>
          <p:cNvSpPr>
            <a:spLocks noGrp="1" noChangeArrowheads="1"/>
          </p:cNvSpPr>
          <p:nvPr>
            <p:ph type="dt" sz="half" idx="10"/>
          </p:nvPr>
        </p:nvSpPr>
        <p:spPr>
          <a:ln/>
        </p:spPr>
        <p:txBody>
          <a:bodyPr/>
          <a:lstStyle>
            <a:lvl1pPr>
              <a:defRPr/>
            </a:lvl1pPr>
          </a:lstStyle>
          <a:p>
            <a:pPr>
              <a:defRPr/>
            </a:pPr>
            <a:fld id="{B9B808AE-230A-4A9F-8968-767A588533E0}" type="datetimeFigureOut">
              <a:rPr lang="en-US"/>
              <a:pPr>
                <a:defRPr/>
              </a:pPr>
              <a:t>2/24/2022</a:t>
            </a:fld>
            <a:endParaRPr lang="en-US"/>
          </a:p>
        </p:txBody>
      </p:sp>
      <p:sp>
        <p:nvSpPr>
          <p:cNvPr id="4" name="Rectangle 5">
            <a:extLst>
              <a:ext uri="{FF2B5EF4-FFF2-40B4-BE49-F238E27FC236}">
                <a16:creationId xmlns:a16="http://schemas.microsoft.com/office/drawing/2014/main" id="{D6DA89D4-3A7F-4097-AB1B-AC1B61CB56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E667C2F8-765D-4330-B539-17C1040723CC}"/>
              </a:ext>
            </a:extLst>
          </p:cNvPr>
          <p:cNvSpPr>
            <a:spLocks noGrp="1"/>
          </p:cNvSpPr>
          <p:nvPr>
            <p:ph type="sldNum" sz="quarter" idx="12"/>
          </p:nvPr>
        </p:nvSpPr>
        <p:spPr>
          <a:ln/>
        </p:spPr>
        <p:txBody>
          <a:bodyPr/>
          <a:lstStyle>
            <a:lvl1pPr>
              <a:defRPr/>
            </a:lvl1pPr>
          </a:lstStyle>
          <a:p>
            <a:fld id="{1DB7D8B3-313B-4DE2-BFBF-4A2D7434DC74}" type="slidenum">
              <a:rPr lang="en-US" altLang="en-US"/>
              <a:pPr/>
              <a:t>‹#›</a:t>
            </a:fld>
            <a:endParaRPr lang="en-US" altLang="en-US"/>
          </a:p>
        </p:txBody>
      </p:sp>
    </p:spTree>
    <p:extLst>
      <p:ext uri="{BB962C8B-B14F-4D97-AF65-F5344CB8AC3E}">
        <p14:creationId xmlns:p14="http://schemas.microsoft.com/office/powerpoint/2010/main" val="3179585052"/>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7C04CCF-A0EA-433E-BF4D-AE934FF2B004}"/>
              </a:ext>
            </a:extLst>
          </p:cNvPr>
          <p:cNvSpPr>
            <a:spLocks noGrp="1" noChangeArrowheads="1"/>
          </p:cNvSpPr>
          <p:nvPr>
            <p:ph type="dt" sz="half" idx="10"/>
          </p:nvPr>
        </p:nvSpPr>
        <p:spPr/>
        <p:txBody>
          <a:bodyPr/>
          <a:lstStyle>
            <a:lvl1pPr>
              <a:defRPr smtClean="0"/>
            </a:lvl1pPr>
          </a:lstStyle>
          <a:p>
            <a:pPr>
              <a:defRPr/>
            </a:pPr>
            <a:fld id="{16007020-655C-4E39-805A-AE88839C3191}" type="datetimeFigureOut">
              <a:rPr lang="en-US"/>
              <a:pPr>
                <a:defRPr/>
              </a:pPr>
              <a:t>2/24/2022</a:t>
            </a:fld>
            <a:endParaRPr lang="en-US"/>
          </a:p>
        </p:txBody>
      </p:sp>
      <p:sp>
        <p:nvSpPr>
          <p:cNvPr id="3" name="Rectangle 5">
            <a:extLst>
              <a:ext uri="{FF2B5EF4-FFF2-40B4-BE49-F238E27FC236}">
                <a16:creationId xmlns:a16="http://schemas.microsoft.com/office/drawing/2014/main" id="{676A9A9E-FD3E-41CF-9D5C-867532D7A39A}"/>
              </a:ext>
            </a:extLst>
          </p:cNvPr>
          <p:cNvSpPr>
            <a:spLocks noGrp="1" noChangeArrowheads="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B72B37B8-8079-4652-8918-91C88B37187D}"/>
              </a:ext>
            </a:extLst>
          </p:cNvPr>
          <p:cNvSpPr>
            <a:spLocks noGrp="1"/>
          </p:cNvSpPr>
          <p:nvPr>
            <p:ph type="sldNum" sz="quarter" idx="12"/>
          </p:nvPr>
        </p:nvSpPr>
        <p:spPr>
          <a:xfrm>
            <a:off x="6934200" y="6245225"/>
            <a:ext cx="2133600" cy="476250"/>
          </a:xfrm>
        </p:spPr>
        <p:txBody>
          <a:bodyPr/>
          <a:lstStyle>
            <a:lvl1pPr>
              <a:defRPr/>
            </a:lvl1pPr>
          </a:lstStyle>
          <a:p>
            <a:fld id="{16A24A50-6F90-4A6E-AA08-17527AC157B8}" type="slidenum">
              <a:rPr lang="en-US" altLang="en-US"/>
              <a:pPr/>
              <a:t>‹#›</a:t>
            </a:fld>
            <a:endParaRPr lang="en-US" altLang="en-US"/>
          </a:p>
        </p:txBody>
      </p:sp>
    </p:spTree>
    <p:extLst>
      <p:ext uri="{BB962C8B-B14F-4D97-AF65-F5344CB8AC3E}">
        <p14:creationId xmlns:p14="http://schemas.microsoft.com/office/powerpoint/2010/main" val="379592298"/>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1400"/>
            </a:lvl1pPr>
            <a:lvl2pPr>
              <a:defRPr sz="1400"/>
            </a:lvl2pPr>
            <a:lvl3pPr>
              <a:defRPr sz="14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B8FF76C-B68D-4BC5-9E0C-89E9661BF26A}"/>
              </a:ext>
            </a:extLst>
          </p:cNvPr>
          <p:cNvSpPr>
            <a:spLocks noGrp="1" noChangeArrowheads="1"/>
          </p:cNvSpPr>
          <p:nvPr>
            <p:ph type="dt" sz="half" idx="10"/>
          </p:nvPr>
        </p:nvSpPr>
        <p:spPr>
          <a:ln/>
        </p:spPr>
        <p:txBody>
          <a:bodyPr/>
          <a:lstStyle>
            <a:lvl1pPr>
              <a:defRPr/>
            </a:lvl1pPr>
          </a:lstStyle>
          <a:p>
            <a:pPr>
              <a:defRPr/>
            </a:pPr>
            <a:fld id="{6F1A6681-833E-4F78-A151-BB3F5362E402}" type="datetimeFigureOut">
              <a:rPr lang="en-US"/>
              <a:pPr>
                <a:defRPr/>
              </a:pPr>
              <a:t>2/24/2022</a:t>
            </a:fld>
            <a:endParaRPr lang="en-US"/>
          </a:p>
        </p:txBody>
      </p:sp>
      <p:sp>
        <p:nvSpPr>
          <p:cNvPr id="6" name="Rectangle 5">
            <a:extLst>
              <a:ext uri="{FF2B5EF4-FFF2-40B4-BE49-F238E27FC236}">
                <a16:creationId xmlns:a16="http://schemas.microsoft.com/office/drawing/2014/main" id="{EEF24957-B4E8-4AFF-A409-8DA3CD2F1F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4D8B89D8-D2E8-45B7-ADEB-AD97A57F37EF}"/>
              </a:ext>
            </a:extLst>
          </p:cNvPr>
          <p:cNvSpPr>
            <a:spLocks noGrp="1"/>
          </p:cNvSpPr>
          <p:nvPr>
            <p:ph type="sldNum" sz="quarter" idx="12"/>
          </p:nvPr>
        </p:nvSpPr>
        <p:spPr>
          <a:ln/>
        </p:spPr>
        <p:txBody>
          <a:bodyPr/>
          <a:lstStyle>
            <a:lvl1pPr>
              <a:defRPr/>
            </a:lvl1pPr>
          </a:lstStyle>
          <a:p>
            <a:fld id="{99953296-22DD-4299-89E6-7AE0337F50EF}" type="slidenum">
              <a:rPr lang="en-US" altLang="en-US"/>
              <a:pPr/>
              <a:t>‹#›</a:t>
            </a:fld>
            <a:endParaRPr lang="en-US" altLang="en-US"/>
          </a:p>
        </p:txBody>
      </p:sp>
    </p:spTree>
    <p:extLst>
      <p:ext uri="{BB962C8B-B14F-4D97-AF65-F5344CB8AC3E}">
        <p14:creationId xmlns:p14="http://schemas.microsoft.com/office/powerpoint/2010/main" val="2304806965"/>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BCF4099-D2A7-47D4-B165-C694A39ADD77}"/>
              </a:ext>
            </a:extLst>
          </p:cNvPr>
          <p:cNvSpPr>
            <a:spLocks noGrp="1" noChangeArrowheads="1"/>
          </p:cNvSpPr>
          <p:nvPr>
            <p:ph type="dt" sz="half" idx="10"/>
          </p:nvPr>
        </p:nvSpPr>
        <p:spPr>
          <a:ln/>
        </p:spPr>
        <p:txBody>
          <a:bodyPr/>
          <a:lstStyle>
            <a:lvl1pPr>
              <a:defRPr/>
            </a:lvl1pPr>
          </a:lstStyle>
          <a:p>
            <a:pPr>
              <a:defRPr/>
            </a:pPr>
            <a:fld id="{A24ECD0B-315C-415F-8598-25A5C8783DC6}" type="datetimeFigureOut">
              <a:rPr lang="en-US"/>
              <a:pPr>
                <a:defRPr/>
              </a:pPr>
              <a:t>2/24/2022</a:t>
            </a:fld>
            <a:endParaRPr lang="en-US"/>
          </a:p>
        </p:txBody>
      </p:sp>
      <p:sp>
        <p:nvSpPr>
          <p:cNvPr id="6" name="Rectangle 5">
            <a:extLst>
              <a:ext uri="{FF2B5EF4-FFF2-40B4-BE49-F238E27FC236}">
                <a16:creationId xmlns:a16="http://schemas.microsoft.com/office/drawing/2014/main" id="{A3EC27EB-C8E4-4D0D-B66F-D6140A57F29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B7551CFE-9852-4B88-B7EB-6C8FE38188F5}"/>
              </a:ext>
            </a:extLst>
          </p:cNvPr>
          <p:cNvSpPr>
            <a:spLocks noGrp="1"/>
          </p:cNvSpPr>
          <p:nvPr>
            <p:ph type="sldNum" sz="quarter" idx="12"/>
          </p:nvPr>
        </p:nvSpPr>
        <p:spPr>
          <a:ln/>
        </p:spPr>
        <p:txBody>
          <a:bodyPr/>
          <a:lstStyle>
            <a:lvl1pPr>
              <a:defRPr/>
            </a:lvl1pPr>
          </a:lstStyle>
          <a:p>
            <a:fld id="{41DDA34E-860B-40C4-ADBE-13CAF99037B0}" type="slidenum">
              <a:rPr lang="en-US" altLang="en-US"/>
              <a:pPr/>
              <a:t>‹#›</a:t>
            </a:fld>
            <a:endParaRPr lang="en-US" altLang="en-US"/>
          </a:p>
        </p:txBody>
      </p:sp>
    </p:spTree>
    <p:extLst>
      <p:ext uri="{BB962C8B-B14F-4D97-AF65-F5344CB8AC3E}">
        <p14:creationId xmlns:p14="http://schemas.microsoft.com/office/powerpoint/2010/main" val="1390799488"/>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DF52DA02-F63F-4FC2-A1BB-77EFE0479116}"/>
              </a:ext>
            </a:extLst>
          </p:cNvPr>
          <p:cNvSpPr>
            <a:spLocks noGrp="1" noChangeArrowheads="1"/>
          </p:cNvSpPr>
          <p:nvPr>
            <p:ph type="dt" sz="half" idx="10"/>
          </p:nvPr>
        </p:nvSpPr>
        <p:spPr>
          <a:ln/>
        </p:spPr>
        <p:txBody>
          <a:bodyPr/>
          <a:lstStyle>
            <a:lvl1pPr>
              <a:defRPr/>
            </a:lvl1pPr>
          </a:lstStyle>
          <a:p>
            <a:pPr>
              <a:defRPr/>
            </a:pPr>
            <a:fld id="{6A0E7BCF-227C-4D67-9D9D-5364B71D2D88}" type="datetimeFigureOut">
              <a:rPr lang="en-US"/>
              <a:pPr>
                <a:defRPr/>
              </a:pPr>
              <a:t>2/24/2022</a:t>
            </a:fld>
            <a:endParaRPr lang="en-US"/>
          </a:p>
        </p:txBody>
      </p:sp>
      <p:sp>
        <p:nvSpPr>
          <p:cNvPr id="5" name="Rectangle 5">
            <a:extLst>
              <a:ext uri="{FF2B5EF4-FFF2-40B4-BE49-F238E27FC236}">
                <a16:creationId xmlns:a16="http://schemas.microsoft.com/office/drawing/2014/main" id="{D93200D2-8DD8-4DD2-ACE2-70512599ED5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7901FC19-36A0-439D-A28B-9F80FE5E3565}"/>
              </a:ext>
            </a:extLst>
          </p:cNvPr>
          <p:cNvSpPr>
            <a:spLocks noGrp="1"/>
          </p:cNvSpPr>
          <p:nvPr>
            <p:ph type="sldNum" sz="quarter" idx="12"/>
          </p:nvPr>
        </p:nvSpPr>
        <p:spPr>
          <a:ln/>
        </p:spPr>
        <p:txBody>
          <a:bodyPr/>
          <a:lstStyle>
            <a:lvl1pPr>
              <a:defRPr/>
            </a:lvl1pPr>
          </a:lstStyle>
          <a:p>
            <a:fld id="{F84C9425-EDBB-4324-8315-52E4A784D69A}" type="slidenum">
              <a:rPr lang="en-US" altLang="en-US"/>
              <a:pPr/>
              <a:t>‹#›</a:t>
            </a:fld>
            <a:endParaRPr lang="en-US" altLang="en-US"/>
          </a:p>
        </p:txBody>
      </p:sp>
    </p:spTree>
    <p:extLst>
      <p:ext uri="{BB962C8B-B14F-4D97-AF65-F5344CB8AC3E}">
        <p14:creationId xmlns:p14="http://schemas.microsoft.com/office/powerpoint/2010/main" val="1738817613"/>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410200"/>
          </a:xfrm>
        </p:spPr>
        <p:txBody>
          <a:bodyPr vert="eaVert"/>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E796C3FB-5EFB-4DD1-9B17-25BA1F2522D1}"/>
              </a:ext>
            </a:extLst>
          </p:cNvPr>
          <p:cNvSpPr>
            <a:spLocks noGrp="1" noChangeArrowheads="1"/>
          </p:cNvSpPr>
          <p:nvPr>
            <p:ph type="dt" sz="half" idx="10"/>
          </p:nvPr>
        </p:nvSpPr>
        <p:spPr>
          <a:ln/>
        </p:spPr>
        <p:txBody>
          <a:bodyPr/>
          <a:lstStyle>
            <a:lvl1pPr>
              <a:defRPr/>
            </a:lvl1pPr>
          </a:lstStyle>
          <a:p>
            <a:pPr>
              <a:defRPr/>
            </a:pPr>
            <a:fld id="{05AC7125-BB9F-49CD-8D2B-7CA3D7988588}" type="datetimeFigureOut">
              <a:rPr lang="en-US"/>
              <a:pPr>
                <a:defRPr/>
              </a:pPr>
              <a:t>2/24/2022</a:t>
            </a:fld>
            <a:endParaRPr lang="en-US"/>
          </a:p>
        </p:txBody>
      </p:sp>
      <p:sp>
        <p:nvSpPr>
          <p:cNvPr id="5" name="Rectangle 5">
            <a:extLst>
              <a:ext uri="{FF2B5EF4-FFF2-40B4-BE49-F238E27FC236}">
                <a16:creationId xmlns:a16="http://schemas.microsoft.com/office/drawing/2014/main" id="{DEB47207-6B75-4A74-8693-92AFC98C7C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256BDFA2-8E12-4E6E-B767-8F15B52BEC4C}"/>
              </a:ext>
            </a:extLst>
          </p:cNvPr>
          <p:cNvSpPr>
            <a:spLocks noGrp="1"/>
          </p:cNvSpPr>
          <p:nvPr>
            <p:ph type="sldNum" sz="quarter" idx="12"/>
          </p:nvPr>
        </p:nvSpPr>
        <p:spPr>
          <a:ln/>
        </p:spPr>
        <p:txBody>
          <a:bodyPr/>
          <a:lstStyle>
            <a:lvl1pPr>
              <a:defRPr/>
            </a:lvl1pPr>
          </a:lstStyle>
          <a:p>
            <a:fld id="{27C825D3-72A3-4521-B011-04E1BB93DC3D}" type="slidenum">
              <a:rPr lang="en-US" altLang="en-US"/>
              <a:pPr/>
              <a:t>‹#›</a:t>
            </a:fld>
            <a:endParaRPr lang="en-US" altLang="en-US"/>
          </a:p>
        </p:txBody>
      </p:sp>
    </p:spTree>
    <p:extLst>
      <p:ext uri="{BB962C8B-B14F-4D97-AF65-F5344CB8AC3E}">
        <p14:creationId xmlns:p14="http://schemas.microsoft.com/office/powerpoint/2010/main" val="2341412738"/>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39763"/>
          </a:xfrm>
        </p:spPr>
        <p:txBody>
          <a:bodyPr/>
          <a:lstStyle/>
          <a:p>
            <a:r>
              <a:rPr lang="en-US"/>
              <a:t>Click to edit Master title style</a:t>
            </a:r>
          </a:p>
        </p:txBody>
      </p:sp>
      <p:sp>
        <p:nvSpPr>
          <p:cNvPr id="3" name="Content Placeholder 2"/>
          <p:cNvSpPr>
            <a:spLocks noGrp="1"/>
          </p:cNvSpPr>
          <p:nvPr>
            <p:ph idx="1"/>
          </p:nvPr>
        </p:nvSpPr>
        <p:spPr>
          <a:xfrm>
            <a:off x="457200" y="1068388"/>
            <a:ext cx="8229600" cy="4646612"/>
          </a:xfrm>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1A51386D-8F5A-4174-A2DA-89F18D411FBB}"/>
              </a:ext>
            </a:extLst>
          </p:cNvPr>
          <p:cNvSpPr>
            <a:spLocks noGrp="1" noChangeArrowheads="1"/>
          </p:cNvSpPr>
          <p:nvPr>
            <p:ph type="dt" sz="half" idx="10"/>
          </p:nvPr>
        </p:nvSpPr>
        <p:spPr>
          <a:ln/>
        </p:spPr>
        <p:txBody>
          <a:bodyPr/>
          <a:lstStyle>
            <a:lvl1pPr>
              <a:defRPr/>
            </a:lvl1pPr>
          </a:lstStyle>
          <a:p>
            <a:pPr>
              <a:defRPr/>
            </a:pPr>
            <a:fld id="{3D9BD84E-7495-4ABA-95A8-015186135C62}" type="datetimeFigureOut">
              <a:rPr lang="en-US"/>
              <a:pPr>
                <a:defRPr/>
              </a:pPr>
              <a:t>2/24/2022</a:t>
            </a:fld>
            <a:endParaRPr lang="en-US"/>
          </a:p>
        </p:txBody>
      </p:sp>
      <p:sp>
        <p:nvSpPr>
          <p:cNvPr id="5" name="Rectangle 5">
            <a:extLst>
              <a:ext uri="{FF2B5EF4-FFF2-40B4-BE49-F238E27FC236}">
                <a16:creationId xmlns:a16="http://schemas.microsoft.com/office/drawing/2014/main" id="{F20C8884-B7E1-46E1-B7E9-B6B0901988E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5FBD60F1-0415-47B8-A2B4-94E107E5F628}"/>
              </a:ext>
            </a:extLst>
          </p:cNvPr>
          <p:cNvSpPr>
            <a:spLocks noGrp="1"/>
          </p:cNvSpPr>
          <p:nvPr>
            <p:ph type="sldNum" sz="quarter" idx="12"/>
          </p:nvPr>
        </p:nvSpPr>
        <p:spPr>
          <a:ln/>
        </p:spPr>
        <p:txBody>
          <a:bodyPr/>
          <a:lstStyle>
            <a:lvl1pPr>
              <a:defRPr/>
            </a:lvl1pPr>
          </a:lstStyle>
          <a:p>
            <a:fld id="{4F81CD1B-7AF9-4931-8A32-A2A60CEE881A}" type="slidenum">
              <a:rPr lang="en-US" altLang="en-US"/>
              <a:pPr/>
              <a:t>‹#›</a:t>
            </a:fld>
            <a:endParaRPr lang="en-US" altLang="en-US"/>
          </a:p>
        </p:txBody>
      </p:sp>
    </p:spTree>
    <p:extLst>
      <p:ext uri="{BB962C8B-B14F-4D97-AF65-F5344CB8AC3E}">
        <p14:creationId xmlns:p14="http://schemas.microsoft.com/office/powerpoint/2010/main" val="1695942568"/>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4">
            <a:extLst>
              <a:ext uri="{FF2B5EF4-FFF2-40B4-BE49-F238E27FC236}">
                <a16:creationId xmlns:a16="http://schemas.microsoft.com/office/drawing/2014/main" id="{E84DBFB8-881D-4FE2-870A-F4C87D483F8F}"/>
              </a:ext>
            </a:extLst>
          </p:cNvPr>
          <p:cNvSpPr>
            <a:spLocks noGrp="1" noChangeArrowheads="1"/>
          </p:cNvSpPr>
          <p:nvPr>
            <p:ph type="dt" sz="half" idx="10"/>
          </p:nvPr>
        </p:nvSpPr>
        <p:spPr>
          <a:ln/>
        </p:spPr>
        <p:txBody>
          <a:bodyPr/>
          <a:lstStyle>
            <a:lvl1pPr>
              <a:defRPr/>
            </a:lvl1pPr>
          </a:lstStyle>
          <a:p>
            <a:pPr>
              <a:defRPr/>
            </a:pPr>
            <a:fld id="{6DE1FA2A-DC1B-4AF6-85FD-41C6564B9533}" type="datetimeFigureOut">
              <a:rPr lang="en-US"/>
              <a:pPr>
                <a:defRPr/>
              </a:pPr>
              <a:t>2/24/2022</a:t>
            </a:fld>
            <a:endParaRPr lang="en-US"/>
          </a:p>
        </p:txBody>
      </p:sp>
      <p:sp>
        <p:nvSpPr>
          <p:cNvPr id="5" name="Rectangle 5">
            <a:extLst>
              <a:ext uri="{FF2B5EF4-FFF2-40B4-BE49-F238E27FC236}">
                <a16:creationId xmlns:a16="http://schemas.microsoft.com/office/drawing/2014/main" id="{4D993F50-F5DD-40AF-8F2A-44382DA7C3C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695CA8F3-92C1-4057-9441-B6A175D0013F}"/>
              </a:ext>
            </a:extLst>
          </p:cNvPr>
          <p:cNvSpPr>
            <a:spLocks noGrp="1"/>
          </p:cNvSpPr>
          <p:nvPr>
            <p:ph type="sldNum" sz="quarter" idx="12"/>
          </p:nvPr>
        </p:nvSpPr>
        <p:spPr>
          <a:ln/>
        </p:spPr>
        <p:txBody>
          <a:bodyPr/>
          <a:lstStyle>
            <a:lvl1pPr>
              <a:defRPr/>
            </a:lvl1pPr>
          </a:lstStyle>
          <a:p>
            <a:fld id="{E150919D-119A-464E-AF7D-49A56A82146A}" type="slidenum">
              <a:rPr lang="en-US" altLang="en-US"/>
              <a:pPr/>
              <a:t>‹#›</a:t>
            </a:fld>
            <a:endParaRPr lang="en-US" altLang="en-US"/>
          </a:p>
        </p:txBody>
      </p:sp>
    </p:spTree>
    <p:extLst>
      <p:ext uri="{BB962C8B-B14F-4D97-AF65-F5344CB8AC3E}">
        <p14:creationId xmlns:p14="http://schemas.microsoft.com/office/powerpoint/2010/main" val="1578729552"/>
      </p:ext>
    </p:extLst>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BA28137-08C4-4940-A63B-524237B803A7}"/>
              </a:ext>
            </a:extLst>
          </p:cNvPr>
          <p:cNvSpPr>
            <a:spLocks noGrp="1" noChangeArrowheads="1"/>
          </p:cNvSpPr>
          <p:nvPr>
            <p:ph type="dt" sz="half" idx="10"/>
          </p:nvPr>
        </p:nvSpPr>
        <p:spPr>
          <a:ln/>
        </p:spPr>
        <p:txBody>
          <a:bodyPr/>
          <a:lstStyle>
            <a:lvl1pPr>
              <a:defRPr/>
            </a:lvl1pPr>
          </a:lstStyle>
          <a:p>
            <a:pPr>
              <a:defRPr/>
            </a:pPr>
            <a:fld id="{ED1C8AB2-A037-42D5-B8FD-211D5D68A912}" type="datetimeFigureOut">
              <a:rPr lang="en-US"/>
              <a:pPr>
                <a:defRPr/>
              </a:pPr>
              <a:t>2/24/2022</a:t>
            </a:fld>
            <a:endParaRPr lang="en-US"/>
          </a:p>
        </p:txBody>
      </p:sp>
      <p:sp>
        <p:nvSpPr>
          <p:cNvPr id="4" name="Rectangle 5">
            <a:extLst>
              <a:ext uri="{FF2B5EF4-FFF2-40B4-BE49-F238E27FC236}">
                <a16:creationId xmlns:a16="http://schemas.microsoft.com/office/drawing/2014/main" id="{2FFB45A2-3159-4322-8DFE-4C69F4E023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7C7DAC7E-5120-41D8-ABBF-CE11D524A952}"/>
              </a:ext>
            </a:extLst>
          </p:cNvPr>
          <p:cNvSpPr>
            <a:spLocks noGrp="1"/>
          </p:cNvSpPr>
          <p:nvPr>
            <p:ph type="sldNum" sz="quarter" idx="12"/>
          </p:nvPr>
        </p:nvSpPr>
        <p:spPr>
          <a:ln/>
        </p:spPr>
        <p:txBody>
          <a:bodyPr/>
          <a:lstStyle>
            <a:lvl1pPr>
              <a:defRPr/>
            </a:lvl1pPr>
          </a:lstStyle>
          <a:p>
            <a:fld id="{960EA96E-47C3-4096-9185-1A7CA54724EB}" type="slidenum">
              <a:rPr lang="en-US" altLang="en-US"/>
              <a:pPr/>
              <a:t>‹#›</a:t>
            </a:fld>
            <a:endParaRPr lang="en-US" altLang="en-US"/>
          </a:p>
        </p:txBody>
      </p:sp>
    </p:spTree>
    <p:extLst>
      <p:ext uri="{BB962C8B-B14F-4D97-AF65-F5344CB8AC3E}">
        <p14:creationId xmlns:p14="http://schemas.microsoft.com/office/powerpoint/2010/main" val="2832951320"/>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0">
              <a:defRPr sz="2800" b="0"/>
            </a:lvl1pPr>
            <a:lvl2pPr>
              <a:defRPr sz="2800" b="0"/>
            </a:lvl2pPr>
            <a:lvl3pPr>
              <a:defRPr sz="2800" b="0"/>
            </a:lvl3pPr>
            <a:lvl4pPr marL="1371600" indent="-342900">
              <a:buSzPct val="75000"/>
              <a:buFont typeface="Wingdings" panose="05000000000000000000" pitchFamily="2" charset="2"/>
              <a:buChar char="§"/>
              <a:defRPr sz="2800" b="0"/>
            </a:lvl4pPr>
            <a:lvl5pPr>
              <a:defRPr sz="28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5">
            <a:extLst>
              <a:ext uri="{FF2B5EF4-FFF2-40B4-BE49-F238E27FC236}">
                <a16:creationId xmlns:a16="http://schemas.microsoft.com/office/drawing/2014/main" id="{F2533DF0-416C-4551-B62A-69E3F4DB1FC7}"/>
              </a:ext>
            </a:extLst>
          </p:cNvPr>
          <p:cNvSpPr>
            <a:spLocks noGrp="1" noChangeArrowheads="1"/>
          </p:cNvSpPr>
          <p:nvPr>
            <p:ph type="ftr" sz="quarter" idx="10"/>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D0BF8E44-420B-4C94-ADB4-95ADCC5EEFA1}"/>
              </a:ext>
            </a:extLst>
          </p:cNvPr>
          <p:cNvSpPr>
            <a:spLocks noGrp="1"/>
          </p:cNvSpPr>
          <p:nvPr>
            <p:ph type="sldNum" sz="quarter" idx="11"/>
          </p:nvPr>
        </p:nvSpPr>
        <p:spPr/>
        <p:txBody>
          <a:bodyPr/>
          <a:lstStyle>
            <a:lvl1pPr>
              <a:defRPr/>
            </a:lvl1pPr>
          </a:lstStyle>
          <a:p>
            <a:fld id="{4AFF6F37-0801-406B-AF20-52D97D95D80D}" type="slidenum">
              <a:rPr lang="en-US" altLang="en-US"/>
              <a:pPr/>
              <a:t>‹#›</a:t>
            </a:fld>
            <a:endParaRPr lang="en-US" altLang="en-US"/>
          </a:p>
        </p:txBody>
      </p:sp>
    </p:spTree>
    <p:extLst>
      <p:ext uri="{BB962C8B-B14F-4D97-AF65-F5344CB8AC3E}">
        <p14:creationId xmlns:p14="http://schemas.microsoft.com/office/powerpoint/2010/main" val="50866764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924AA53-230F-48BA-9395-A2CA27BDCB7A}"/>
              </a:ext>
            </a:extLst>
          </p:cNvPr>
          <p:cNvSpPr>
            <a:spLocks noGrp="1" noChangeArrowheads="1"/>
          </p:cNvSpPr>
          <p:nvPr>
            <p:ph type="dt" sz="half" idx="10"/>
          </p:nvPr>
        </p:nvSpPr>
        <p:spPr>
          <a:ln/>
        </p:spPr>
        <p:txBody>
          <a:bodyPr/>
          <a:lstStyle>
            <a:lvl1pPr>
              <a:defRPr/>
            </a:lvl1pPr>
          </a:lstStyle>
          <a:p>
            <a:pPr>
              <a:defRPr/>
            </a:pPr>
            <a:fld id="{377A2EB4-B5B7-47FF-93F2-FF922917780E}" type="datetimeFigureOut">
              <a:rPr lang="en-US"/>
              <a:pPr>
                <a:defRPr/>
              </a:pPr>
              <a:t>2/24/2022</a:t>
            </a:fld>
            <a:endParaRPr lang="en-US"/>
          </a:p>
        </p:txBody>
      </p:sp>
      <p:sp>
        <p:nvSpPr>
          <p:cNvPr id="5" name="Rectangle 5">
            <a:extLst>
              <a:ext uri="{FF2B5EF4-FFF2-40B4-BE49-F238E27FC236}">
                <a16:creationId xmlns:a16="http://schemas.microsoft.com/office/drawing/2014/main" id="{352E1664-32F1-4593-8939-314E40CFB0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Slide Number Placeholder 3">
            <a:extLst>
              <a:ext uri="{FF2B5EF4-FFF2-40B4-BE49-F238E27FC236}">
                <a16:creationId xmlns:a16="http://schemas.microsoft.com/office/drawing/2014/main" id="{782CEA93-6084-4A10-9436-B4564035759F}"/>
              </a:ext>
            </a:extLst>
          </p:cNvPr>
          <p:cNvSpPr>
            <a:spLocks noGrp="1"/>
          </p:cNvSpPr>
          <p:nvPr>
            <p:ph type="sldNum" sz="quarter" idx="12"/>
          </p:nvPr>
        </p:nvSpPr>
        <p:spPr>
          <a:ln/>
        </p:spPr>
        <p:txBody>
          <a:bodyPr/>
          <a:lstStyle>
            <a:lvl1pPr>
              <a:defRPr/>
            </a:lvl1pPr>
          </a:lstStyle>
          <a:p>
            <a:fld id="{7685B75C-A2F4-4AD6-83EA-1754CB9A504F}" type="slidenum">
              <a:rPr lang="en-US" altLang="en-US"/>
              <a:pPr/>
              <a:t>‹#›</a:t>
            </a:fld>
            <a:endParaRPr lang="en-US" altLang="en-US"/>
          </a:p>
        </p:txBody>
      </p:sp>
    </p:spTree>
    <p:extLst>
      <p:ext uri="{BB962C8B-B14F-4D97-AF65-F5344CB8AC3E}">
        <p14:creationId xmlns:p14="http://schemas.microsoft.com/office/powerpoint/2010/main" val="421652383"/>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lumn (Pic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p:cNvSpPr>
            <a:spLocks noGrp="1"/>
          </p:cNvSpPr>
          <p:nvPr>
            <p:ph sz="quarter" idx="13"/>
          </p:nvPr>
        </p:nvSpPr>
        <p:spPr>
          <a:xfrm>
            <a:off x="457200"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651375"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FB6F38F-FCF6-4951-A469-226385F2F398}"/>
              </a:ext>
            </a:extLst>
          </p:cNvPr>
          <p:cNvSpPr>
            <a:spLocks noGrp="1" noChangeArrowheads="1"/>
          </p:cNvSpPr>
          <p:nvPr>
            <p:ph type="dt" sz="half" idx="15"/>
          </p:nvPr>
        </p:nvSpPr>
        <p:spPr>
          <a:ln/>
        </p:spPr>
        <p:txBody>
          <a:bodyPr/>
          <a:lstStyle>
            <a:lvl1pPr>
              <a:defRPr/>
            </a:lvl1pPr>
          </a:lstStyle>
          <a:p>
            <a:pPr>
              <a:defRPr/>
            </a:pPr>
            <a:fld id="{4F042BE7-784C-48A5-A223-E6F9C6EE25C6}" type="datetimeFigureOut">
              <a:rPr lang="en-US"/>
              <a:pPr>
                <a:defRPr/>
              </a:pPr>
              <a:t>2/24/2022</a:t>
            </a:fld>
            <a:endParaRPr lang="en-US"/>
          </a:p>
        </p:txBody>
      </p:sp>
      <p:sp>
        <p:nvSpPr>
          <p:cNvPr id="6" name="Rectangle 5">
            <a:extLst>
              <a:ext uri="{FF2B5EF4-FFF2-40B4-BE49-F238E27FC236}">
                <a16:creationId xmlns:a16="http://schemas.microsoft.com/office/drawing/2014/main" id="{C6A12A8F-FA51-443F-A0C2-6E4228CDFA0A}"/>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8CBB03D5-444D-47B9-8639-7CD7C09D125D}"/>
              </a:ext>
            </a:extLst>
          </p:cNvPr>
          <p:cNvSpPr>
            <a:spLocks noGrp="1"/>
          </p:cNvSpPr>
          <p:nvPr>
            <p:ph type="sldNum" sz="quarter" idx="17"/>
          </p:nvPr>
        </p:nvSpPr>
        <p:spPr>
          <a:ln/>
        </p:spPr>
        <p:txBody>
          <a:bodyPr/>
          <a:lstStyle>
            <a:lvl1pPr>
              <a:defRPr/>
            </a:lvl1pPr>
          </a:lstStyle>
          <a:p>
            <a:fld id="{623B5A50-4518-4B4B-9A39-33BE221FB7A8}" type="slidenum">
              <a:rPr lang="en-US" altLang="en-US"/>
              <a:pPr/>
              <a:t>‹#›</a:t>
            </a:fld>
            <a:endParaRPr lang="en-US" altLang="en-US"/>
          </a:p>
        </p:txBody>
      </p:sp>
    </p:spTree>
    <p:extLst>
      <p:ext uri="{BB962C8B-B14F-4D97-AF65-F5344CB8AC3E}">
        <p14:creationId xmlns:p14="http://schemas.microsoft.com/office/powerpoint/2010/main" val="4167323853"/>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lumn (Pic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3"/>
          <p:cNvSpPr>
            <a:spLocks noGrp="1"/>
          </p:cNvSpPr>
          <p:nvPr>
            <p:ph sz="quarter" idx="13"/>
          </p:nvPr>
        </p:nvSpPr>
        <p:spPr>
          <a:xfrm>
            <a:off x="457200"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651375" y="1153077"/>
            <a:ext cx="4035425"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A30761E7-B54D-4BC0-A7B5-856005E19BEC}"/>
              </a:ext>
            </a:extLst>
          </p:cNvPr>
          <p:cNvSpPr>
            <a:spLocks noGrp="1" noChangeArrowheads="1"/>
          </p:cNvSpPr>
          <p:nvPr>
            <p:ph type="dt" sz="half" idx="15"/>
          </p:nvPr>
        </p:nvSpPr>
        <p:spPr>
          <a:ln/>
        </p:spPr>
        <p:txBody>
          <a:bodyPr/>
          <a:lstStyle>
            <a:lvl1pPr>
              <a:defRPr/>
            </a:lvl1pPr>
          </a:lstStyle>
          <a:p>
            <a:pPr>
              <a:defRPr/>
            </a:pPr>
            <a:fld id="{CBB22C24-1C50-46F7-852D-521F317D0CCB}" type="datetimeFigureOut">
              <a:rPr lang="en-US"/>
              <a:pPr>
                <a:defRPr/>
              </a:pPr>
              <a:t>2/24/2022</a:t>
            </a:fld>
            <a:endParaRPr lang="en-US"/>
          </a:p>
        </p:txBody>
      </p:sp>
      <p:sp>
        <p:nvSpPr>
          <p:cNvPr id="6" name="Rectangle 5">
            <a:extLst>
              <a:ext uri="{FF2B5EF4-FFF2-40B4-BE49-F238E27FC236}">
                <a16:creationId xmlns:a16="http://schemas.microsoft.com/office/drawing/2014/main" id="{B491B34D-7325-41CD-9D7B-D6AC7B2973A1}"/>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7DA0DD0F-1EA9-421B-8E8F-8173424CEADD}"/>
              </a:ext>
            </a:extLst>
          </p:cNvPr>
          <p:cNvSpPr>
            <a:spLocks noGrp="1"/>
          </p:cNvSpPr>
          <p:nvPr>
            <p:ph type="sldNum" sz="quarter" idx="17"/>
          </p:nvPr>
        </p:nvSpPr>
        <p:spPr>
          <a:ln/>
        </p:spPr>
        <p:txBody>
          <a:bodyPr/>
          <a:lstStyle>
            <a:lvl1pPr>
              <a:defRPr/>
            </a:lvl1pPr>
          </a:lstStyle>
          <a:p>
            <a:fld id="{D3DA92BE-243A-4453-879A-D51DA79D0839}" type="slidenum">
              <a:rPr lang="en-US" altLang="en-US"/>
              <a:pPr/>
              <a:t>‹#›</a:t>
            </a:fld>
            <a:endParaRPr lang="en-US" altLang="en-US"/>
          </a:p>
        </p:txBody>
      </p:sp>
    </p:spTree>
    <p:extLst>
      <p:ext uri="{BB962C8B-B14F-4D97-AF65-F5344CB8AC3E}">
        <p14:creationId xmlns:p14="http://schemas.microsoft.com/office/powerpoint/2010/main" val="2232861048"/>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ne Column: Image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3"/>
          <p:cNvSpPr>
            <a:spLocks noGrp="1"/>
          </p:cNvSpPr>
          <p:nvPr>
            <p:ph sz="quarter" idx="13"/>
          </p:nvPr>
        </p:nvSpPr>
        <p:spPr>
          <a:xfrm>
            <a:off x="457200" y="1153078"/>
            <a:ext cx="8229600" cy="213346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57201" y="3472070"/>
            <a:ext cx="8229600" cy="217363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57679C2-6935-4BB6-89BA-5A940757ECC1}"/>
              </a:ext>
            </a:extLst>
          </p:cNvPr>
          <p:cNvSpPr>
            <a:spLocks noGrp="1" noChangeArrowheads="1"/>
          </p:cNvSpPr>
          <p:nvPr>
            <p:ph type="dt" sz="half" idx="15"/>
          </p:nvPr>
        </p:nvSpPr>
        <p:spPr>
          <a:ln/>
        </p:spPr>
        <p:txBody>
          <a:bodyPr/>
          <a:lstStyle>
            <a:lvl1pPr>
              <a:defRPr/>
            </a:lvl1pPr>
          </a:lstStyle>
          <a:p>
            <a:pPr>
              <a:defRPr/>
            </a:pPr>
            <a:fld id="{553E5B59-1DAE-48E9-A743-09F23899F38C}" type="datetimeFigureOut">
              <a:rPr lang="en-US"/>
              <a:pPr>
                <a:defRPr/>
              </a:pPr>
              <a:t>2/24/2022</a:t>
            </a:fld>
            <a:endParaRPr lang="en-US"/>
          </a:p>
        </p:txBody>
      </p:sp>
      <p:sp>
        <p:nvSpPr>
          <p:cNvPr id="6" name="Rectangle 5">
            <a:extLst>
              <a:ext uri="{FF2B5EF4-FFF2-40B4-BE49-F238E27FC236}">
                <a16:creationId xmlns:a16="http://schemas.microsoft.com/office/drawing/2014/main" id="{E0DE8776-2F60-4BEF-A498-83FEEABEBD87}"/>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CAA44566-308D-4352-AAC3-988FBEE747CD}"/>
              </a:ext>
            </a:extLst>
          </p:cNvPr>
          <p:cNvSpPr>
            <a:spLocks noGrp="1"/>
          </p:cNvSpPr>
          <p:nvPr>
            <p:ph type="sldNum" sz="quarter" idx="17"/>
          </p:nvPr>
        </p:nvSpPr>
        <p:spPr>
          <a:ln/>
        </p:spPr>
        <p:txBody>
          <a:bodyPr/>
          <a:lstStyle>
            <a:lvl1pPr>
              <a:defRPr/>
            </a:lvl1pPr>
          </a:lstStyle>
          <a:p>
            <a:fld id="{27F2DEE2-EC7A-4F1A-B4E0-36EBF5350EC2}" type="slidenum">
              <a:rPr lang="en-US" altLang="en-US"/>
              <a:pPr/>
              <a:t>‹#›</a:t>
            </a:fld>
            <a:endParaRPr lang="en-US" altLang="en-US"/>
          </a:p>
        </p:txBody>
      </p:sp>
    </p:spTree>
    <p:extLst>
      <p:ext uri="{BB962C8B-B14F-4D97-AF65-F5344CB8AC3E}">
        <p14:creationId xmlns:p14="http://schemas.microsoft.com/office/powerpoint/2010/main" val="1168521316"/>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One Column TopBottom Top Sma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9" name="Content Placeholder 3"/>
          <p:cNvSpPr>
            <a:spLocks noGrp="1"/>
          </p:cNvSpPr>
          <p:nvPr>
            <p:ph sz="quarter" idx="13"/>
          </p:nvPr>
        </p:nvSpPr>
        <p:spPr>
          <a:xfrm>
            <a:off x="457200" y="1153078"/>
            <a:ext cx="8229600" cy="88275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457201" y="2057400"/>
            <a:ext cx="8229600" cy="358830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C210F962-B7B1-434B-9408-2964B9E4C71A}"/>
              </a:ext>
            </a:extLst>
          </p:cNvPr>
          <p:cNvSpPr>
            <a:spLocks noGrp="1" noChangeArrowheads="1"/>
          </p:cNvSpPr>
          <p:nvPr>
            <p:ph type="dt" sz="half" idx="15"/>
          </p:nvPr>
        </p:nvSpPr>
        <p:spPr>
          <a:ln/>
        </p:spPr>
        <p:txBody>
          <a:bodyPr/>
          <a:lstStyle>
            <a:lvl1pPr>
              <a:defRPr/>
            </a:lvl1pPr>
          </a:lstStyle>
          <a:p>
            <a:pPr>
              <a:defRPr/>
            </a:pPr>
            <a:fld id="{A9DC3BC9-EE38-4F22-B2D0-824A21E77530}" type="datetimeFigureOut">
              <a:rPr lang="en-US"/>
              <a:pPr>
                <a:defRPr/>
              </a:pPr>
              <a:t>2/24/2022</a:t>
            </a:fld>
            <a:endParaRPr lang="en-US"/>
          </a:p>
        </p:txBody>
      </p:sp>
      <p:sp>
        <p:nvSpPr>
          <p:cNvPr id="6" name="Rectangle 5">
            <a:extLst>
              <a:ext uri="{FF2B5EF4-FFF2-40B4-BE49-F238E27FC236}">
                <a16:creationId xmlns:a16="http://schemas.microsoft.com/office/drawing/2014/main" id="{2394779B-FC58-489D-BD68-5FD906E86FA3}"/>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B795D9B0-20AF-4093-B95A-ABB14ED45FA3}"/>
              </a:ext>
            </a:extLst>
          </p:cNvPr>
          <p:cNvSpPr>
            <a:spLocks noGrp="1"/>
          </p:cNvSpPr>
          <p:nvPr>
            <p:ph type="sldNum" sz="quarter" idx="17"/>
          </p:nvPr>
        </p:nvSpPr>
        <p:spPr>
          <a:ln/>
        </p:spPr>
        <p:txBody>
          <a:bodyPr/>
          <a:lstStyle>
            <a:lvl1pPr>
              <a:defRPr/>
            </a:lvl1pPr>
          </a:lstStyle>
          <a:p>
            <a:fld id="{055EB042-1E59-4C19-A277-A52A0BA011D6}" type="slidenum">
              <a:rPr lang="en-US" altLang="en-US"/>
              <a:pPr/>
              <a:t>‹#›</a:t>
            </a:fld>
            <a:endParaRPr lang="en-US" altLang="en-US"/>
          </a:p>
        </p:txBody>
      </p:sp>
    </p:spTree>
    <p:extLst>
      <p:ext uri="{BB962C8B-B14F-4D97-AF65-F5344CB8AC3E}">
        <p14:creationId xmlns:p14="http://schemas.microsoft.com/office/powerpoint/2010/main" val="3525189007"/>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wo Column Small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ontent Placeholder 3"/>
          <p:cNvSpPr>
            <a:spLocks noGrp="1"/>
          </p:cNvSpPr>
          <p:nvPr>
            <p:ph sz="quarter" idx="13"/>
          </p:nvPr>
        </p:nvSpPr>
        <p:spPr>
          <a:xfrm>
            <a:off x="457201" y="1153077"/>
            <a:ext cx="1371600"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quarter" idx="14"/>
          </p:nvPr>
        </p:nvSpPr>
        <p:spPr>
          <a:xfrm>
            <a:off x="1905001" y="1153077"/>
            <a:ext cx="6781800" cy="44926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C31EE973-3ACE-41AF-ABB8-93CE2CEA581C}"/>
              </a:ext>
            </a:extLst>
          </p:cNvPr>
          <p:cNvSpPr>
            <a:spLocks noGrp="1" noChangeArrowheads="1"/>
          </p:cNvSpPr>
          <p:nvPr>
            <p:ph type="dt" sz="half" idx="15"/>
          </p:nvPr>
        </p:nvSpPr>
        <p:spPr>
          <a:ln/>
        </p:spPr>
        <p:txBody>
          <a:bodyPr/>
          <a:lstStyle>
            <a:lvl1pPr>
              <a:defRPr/>
            </a:lvl1pPr>
          </a:lstStyle>
          <a:p>
            <a:pPr>
              <a:defRPr/>
            </a:pPr>
            <a:fld id="{997BBCB0-BBE2-40A3-9016-726061853892}" type="datetimeFigureOut">
              <a:rPr lang="en-US"/>
              <a:pPr>
                <a:defRPr/>
              </a:pPr>
              <a:t>2/24/2022</a:t>
            </a:fld>
            <a:endParaRPr lang="en-US"/>
          </a:p>
        </p:txBody>
      </p:sp>
      <p:sp>
        <p:nvSpPr>
          <p:cNvPr id="6" name="Rectangle 5">
            <a:extLst>
              <a:ext uri="{FF2B5EF4-FFF2-40B4-BE49-F238E27FC236}">
                <a16:creationId xmlns:a16="http://schemas.microsoft.com/office/drawing/2014/main" id="{15A31BAE-91AB-41EE-BFE6-88F04FF1A67F}"/>
              </a:ext>
            </a:extLst>
          </p:cNvPr>
          <p:cNvSpPr>
            <a:spLocks noGrp="1" noChangeArrowheads="1"/>
          </p:cNvSpPr>
          <p:nvPr>
            <p:ph type="ftr" sz="quarter" idx="16"/>
          </p:nvPr>
        </p:nvSpPr>
        <p:spPr>
          <a:ln/>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E8DCBCD6-8089-4E63-A6EB-9E8AA3310B59}"/>
              </a:ext>
            </a:extLst>
          </p:cNvPr>
          <p:cNvSpPr>
            <a:spLocks noGrp="1"/>
          </p:cNvSpPr>
          <p:nvPr>
            <p:ph type="sldNum" sz="quarter" idx="17"/>
          </p:nvPr>
        </p:nvSpPr>
        <p:spPr>
          <a:ln/>
        </p:spPr>
        <p:txBody>
          <a:bodyPr/>
          <a:lstStyle>
            <a:lvl1pPr>
              <a:defRPr/>
            </a:lvl1pPr>
          </a:lstStyle>
          <a:p>
            <a:fld id="{113B6E67-57B8-4C00-852D-245B329D0C3A}" type="slidenum">
              <a:rPr lang="en-US" altLang="en-US"/>
              <a:pPr/>
              <a:t>‹#›</a:t>
            </a:fld>
            <a:endParaRPr lang="en-US" altLang="en-US"/>
          </a:p>
        </p:txBody>
      </p:sp>
    </p:spTree>
    <p:extLst>
      <p:ext uri="{BB962C8B-B14F-4D97-AF65-F5344CB8AC3E}">
        <p14:creationId xmlns:p14="http://schemas.microsoft.com/office/powerpoint/2010/main" val="3303563464"/>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1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Rectangle 4">
            <a:extLst>
              <a:ext uri="{FF2B5EF4-FFF2-40B4-BE49-F238E27FC236}">
                <a16:creationId xmlns:a16="http://schemas.microsoft.com/office/drawing/2014/main" id="{80452697-4740-42D6-84D5-39BF3C4D87D0}"/>
              </a:ext>
            </a:extLst>
          </p:cNvPr>
          <p:cNvSpPr>
            <a:spLocks noGrp="1" noChangeArrowheads="1"/>
          </p:cNvSpPr>
          <p:nvPr>
            <p:ph type="dt" sz="half" idx="10"/>
          </p:nvPr>
        </p:nvSpPr>
        <p:spPr>
          <a:ln/>
        </p:spPr>
        <p:txBody>
          <a:bodyPr/>
          <a:lstStyle>
            <a:lvl1pPr>
              <a:defRPr/>
            </a:lvl1pPr>
          </a:lstStyle>
          <a:p>
            <a:pPr>
              <a:defRPr/>
            </a:pPr>
            <a:fld id="{7E9F3726-E378-4648-BF4B-8EE76C15D098}" type="datetimeFigureOut">
              <a:rPr lang="en-US"/>
              <a:pPr>
                <a:defRPr/>
              </a:pPr>
              <a:t>2/24/2022</a:t>
            </a:fld>
            <a:endParaRPr lang="en-US"/>
          </a:p>
        </p:txBody>
      </p:sp>
      <p:sp>
        <p:nvSpPr>
          <p:cNvPr id="7" name="Rectangle 5">
            <a:extLst>
              <a:ext uri="{FF2B5EF4-FFF2-40B4-BE49-F238E27FC236}">
                <a16:creationId xmlns:a16="http://schemas.microsoft.com/office/drawing/2014/main" id="{63CB4204-DD3A-4DC6-99B2-CC18466D1E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Slide Number Placeholder 3">
            <a:extLst>
              <a:ext uri="{FF2B5EF4-FFF2-40B4-BE49-F238E27FC236}">
                <a16:creationId xmlns:a16="http://schemas.microsoft.com/office/drawing/2014/main" id="{D52272BB-D8F2-41AE-A70F-A36B8C927979}"/>
              </a:ext>
            </a:extLst>
          </p:cNvPr>
          <p:cNvSpPr>
            <a:spLocks noGrp="1"/>
          </p:cNvSpPr>
          <p:nvPr>
            <p:ph type="sldNum" sz="quarter" idx="12"/>
          </p:nvPr>
        </p:nvSpPr>
        <p:spPr>
          <a:ln/>
        </p:spPr>
        <p:txBody>
          <a:bodyPr/>
          <a:lstStyle>
            <a:lvl1pPr>
              <a:defRPr/>
            </a:lvl1pPr>
          </a:lstStyle>
          <a:p>
            <a:fld id="{89B7D584-278E-417F-843B-B2648F91D42A}" type="slidenum">
              <a:rPr lang="en-US" altLang="en-US"/>
              <a:pPr/>
              <a:t>‹#›</a:t>
            </a:fld>
            <a:endParaRPr lang="en-US" altLang="en-US"/>
          </a:p>
        </p:txBody>
      </p:sp>
    </p:spTree>
    <p:extLst>
      <p:ext uri="{BB962C8B-B14F-4D97-AF65-F5344CB8AC3E}">
        <p14:creationId xmlns:p14="http://schemas.microsoft.com/office/powerpoint/2010/main" val="2307291084"/>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FEMA Visual Template">
            <a:extLst>
              <a:ext uri="{FF2B5EF4-FFF2-40B4-BE49-F238E27FC236}">
                <a16:creationId xmlns:a16="http://schemas.microsoft.com/office/drawing/2014/main" id="{ECBB9F21-5F2A-4EA8-B170-79F49B2C992A}"/>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67985127-F3C0-480C-AE18-57022D61522E}"/>
              </a:ext>
            </a:extLst>
          </p:cNvPr>
          <p:cNvSpPr>
            <a:spLocks noGrp="1" noChangeArrowheads="1"/>
          </p:cNvSpPr>
          <p:nvPr>
            <p:ph type="title"/>
          </p:nvPr>
        </p:nvSpPr>
        <p:spPr bwMode="auto">
          <a:xfrm>
            <a:off x="457200" y="198438"/>
            <a:ext cx="82296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89E20925-DB45-4391-95CE-823D45A6CDE8}"/>
              </a:ext>
            </a:extLst>
          </p:cNvPr>
          <p:cNvSpPr>
            <a:spLocks noGrp="1" noChangeArrowheads="1"/>
          </p:cNvSpPr>
          <p:nvPr>
            <p:ph type="body" idx="1"/>
          </p:nvPr>
        </p:nvSpPr>
        <p:spPr bwMode="auto">
          <a:xfrm>
            <a:off x="457200" y="1068388"/>
            <a:ext cx="8229600" cy="4646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
        <p:nvSpPr>
          <p:cNvPr id="2" name="Rectangle 4">
            <a:extLst>
              <a:ext uri="{FF2B5EF4-FFF2-40B4-BE49-F238E27FC236}">
                <a16:creationId xmlns:a16="http://schemas.microsoft.com/office/drawing/2014/main" id="{F91DA54E-5357-4A71-8C2B-E2E114FDC75F}"/>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b="0" smtClean="0">
                <a:latin typeface="+mn-lt"/>
                <a:cs typeface="+mn-cs"/>
              </a:defRPr>
            </a:lvl1pPr>
          </a:lstStyle>
          <a:p>
            <a:pPr>
              <a:defRPr/>
            </a:pPr>
            <a:fld id="{C522D560-612C-42FD-B680-5838E9030A7C}" type="datetimeFigureOut">
              <a:rPr lang="en-US"/>
              <a:pPr>
                <a:defRPr/>
              </a:pPr>
              <a:t>2/24/2022</a:t>
            </a:fld>
            <a:endParaRPr lang="en-US"/>
          </a:p>
        </p:txBody>
      </p:sp>
      <p:sp>
        <p:nvSpPr>
          <p:cNvPr id="1029" name="Rectangle 5">
            <a:extLst>
              <a:ext uri="{FF2B5EF4-FFF2-40B4-BE49-F238E27FC236}">
                <a16:creationId xmlns:a16="http://schemas.microsoft.com/office/drawing/2014/main" id="{715D3AA6-B913-40D4-AE82-04ECD8EB8420}"/>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b="0">
                <a:latin typeface="+mn-lt"/>
                <a:cs typeface="+mn-cs"/>
              </a:defRPr>
            </a:lvl1pPr>
          </a:lstStyle>
          <a:p>
            <a:pPr>
              <a:defRPr/>
            </a:pPr>
            <a:endParaRPr lang="en-US"/>
          </a:p>
        </p:txBody>
      </p:sp>
      <p:cxnSp>
        <p:nvCxnSpPr>
          <p:cNvPr id="8" name="Straight Connector 7">
            <a:extLst>
              <a:ext uri="{FF2B5EF4-FFF2-40B4-BE49-F238E27FC236}">
                <a16:creationId xmlns:a16="http://schemas.microsoft.com/office/drawing/2014/main" id="{652106D9-A655-41D7-A072-A14142285CA9}"/>
              </a:ext>
            </a:extLst>
          </p:cNvPr>
          <p:cNvCxnSpPr/>
          <p:nvPr/>
        </p:nvCxnSpPr>
        <p:spPr>
          <a:xfrm>
            <a:off x="457200" y="990600"/>
            <a:ext cx="8077200"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Slide Number Placeholder 3">
            <a:extLst>
              <a:ext uri="{FF2B5EF4-FFF2-40B4-BE49-F238E27FC236}">
                <a16:creationId xmlns:a16="http://schemas.microsoft.com/office/drawing/2014/main" id="{D61CCD54-01CD-4AF9-8E8D-FFF748599F20}"/>
              </a:ext>
            </a:extLst>
          </p:cNvPr>
          <p:cNvSpPr>
            <a:spLocks noGrp="1"/>
          </p:cNvSpPr>
          <p:nvPr>
            <p:ph type="sldNum" sz="quarter" idx="4"/>
          </p:nvPr>
        </p:nvSpPr>
        <p:spPr bwMode="auto">
          <a:xfrm>
            <a:off x="6553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600">
                <a:solidFill>
                  <a:srgbClr val="F4F8FE"/>
                </a:solidFill>
              </a:defRPr>
            </a:lvl1pPr>
          </a:lstStyle>
          <a:p>
            <a:fld id="{E6B7AF46-B64C-451C-9D56-1466D21B900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1" r:id="rId1"/>
    <p:sldLayoutId id="2147483697"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8" r:id="rId11"/>
    <p:sldLayoutId id="2147483690" r:id="rId12"/>
    <p:sldLayoutId id="2147483691" r:id="rId13"/>
    <p:sldLayoutId id="2147483692" r:id="rId14"/>
    <p:sldLayoutId id="2147483693" r:id="rId15"/>
    <p:sldLayoutId id="2147483694" r:id="rId16"/>
    <p:sldLayoutId id="2147483695" r:id="rId17"/>
    <p:sldLayoutId id="2147483696" r:id="rId18"/>
  </p:sldLayoutIdLst>
  <p:transition>
    <p:wipe dir="r"/>
  </p:transition>
  <p:txStyles>
    <p:titleStyle>
      <a:lvl1pPr algn="l" rtl="0" fontAlgn="base">
        <a:spcBef>
          <a:spcPct val="0"/>
        </a:spcBef>
        <a:spcAft>
          <a:spcPct val="0"/>
        </a:spcAft>
        <a:defRPr sz="3800" b="1">
          <a:solidFill>
            <a:srgbClr val="000066"/>
          </a:solidFill>
          <a:latin typeface="+mj-lt"/>
          <a:ea typeface="+mj-ea"/>
          <a:cs typeface="+mj-cs"/>
        </a:defRPr>
      </a:lvl1pPr>
      <a:lvl2pPr algn="l" rtl="0" fontAlgn="base">
        <a:spcBef>
          <a:spcPct val="0"/>
        </a:spcBef>
        <a:spcAft>
          <a:spcPct val="0"/>
        </a:spcAft>
        <a:defRPr sz="3800" b="1">
          <a:solidFill>
            <a:srgbClr val="000066"/>
          </a:solidFill>
          <a:latin typeface="Times New Roman" pitchFamily="18" charset="0"/>
          <a:cs typeface="Arial" charset="0"/>
        </a:defRPr>
      </a:lvl2pPr>
      <a:lvl3pPr algn="l" rtl="0" fontAlgn="base">
        <a:spcBef>
          <a:spcPct val="0"/>
        </a:spcBef>
        <a:spcAft>
          <a:spcPct val="0"/>
        </a:spcAft>
        <a:defRPr sz="3800" b="1">
          <a:solidFill>
            <a:srgbClr val="000066"/>
          </a:solidFill>
          <a:latin typeface="Times New Roman" pitchFamily="18" charset="0"/>
          <a:cs typeface="Arial" charset="0"/>
        </a:defRPr>
      </a:lvl3pPr>
      <a:lvl4pPr algn="l" rtl="0" fontAlgn="base">
        <a:spcBef>
          <a:spcPct val="0"/>
        </a:spcBef>
        <a:spcAft>
          <a:spcPct val="0"/>
        </a:spcAft>
        <a:defRPr sz="3800" b="1">
          <a:solidFill>
            <a:srgbClr val="000066"/>
          </a:solidFill>
          <a:latin typeface="Times New Roman" pitchFamily="18" charset="0"/>
          <a:cs typeface="Arial" charset="0"/>
        </a:defRPr>
      </a:lvl4pPr>
      <a:lvl5pPr algn="l" rtl="0" fontAlgn="base">
        <a:spcBef>
          <a:spcPct val="0"/>
        </a:spcBef>
        <a:spcAft>
          <a:spcPct val="0"/>
        </a:spcAft>
        <a:defRPr sz="3800" b="1">
          <a:solidFill>
            <a:srgbClr val="000066"/>
          </a:solidFill>
          <a:latin typeface="Times New Roman" pitchFamily="18" charset="0"/>
          <a:cs typeface="Arial" charset="0"/>
        </a:defRPr>
      </a:lvl5pPr>
      <a:lvl6pPr marL="457200" algn="l" rtl="0" eaLnBrk="1" fontAlgn="base" hangingPunct="1">
        <a:spcBef>
          <a:spcPct val="0"/>
        </a:spcBef>
        <a:spcAft>
          <a:spcPct val="0"/>
        </a:spcAft>
        <a:defRPr sz="3800" b="1">
          <a:solidFill>
            <a:srgbClr val="000066"/>
          </a:solidFill>
          <a:latin typeface="Times New Roman" pitchFamily="18" charset="0"/>
          <a:cs typeface="Arial" charset="0"/>
        </a:defRPr>
      </a:lvl6pPr>
      <a:lvl7pPr marL="914400" algn="l" rtl="0" eaLnBrk="1" fontAlgn="base" hangingPunct="1">
        <a:spcBef>
          <a:spcPct val="0"/>
        </a:spcBef>
        <a:spcAft>
          <a:spcPct val="0"/>
        </a:spcAft>
        <a:defRPr sz="3800" b="1">
          <a:solidFill>
            <a:srgbClr val="000066"/>
          </a:solidFill>
          <a:latin typeface="Times New Roman" pitchFamily="18" charset="0"/>
          <a:cs typeface="Arial" charset="0"/>
        </a:defRPr>
      </a:lvl7pPr>
      <a:lvl8pPr marL="1371600" algn="l" rtl="0" eaLnBrk="1" fontAlgn="base" hangingPunct="1">
        <a:spcBef>
          <a:spcPct val="0"/>
        </a:spcBef>
        <a:spcAft>
          <a:spcPct val="0"/>
        </a:spcAft>
        <a:defRPr sz="3800" b="1">
          <a:solidFill>
            <a:srgbClr val="000066"/>
          </a:solidFill>
          <a:latin typeface="Times New Roman" pitchFamily="18" charset="0"/>
          <a:cs typeface="Arial" charset="0"/>
        </a:defRPr>
      </a:lvl8pPr>
      <a:lvl9pPr marL="1828800" algn="l" rtl="0" eaLnBrk="1" fontAlgn="base" hangingPunct="1">
        <a:spcBef>
          <a:spcPct val="0"/>
        </a:spcBef>
        <a:spcAft>
          <a:spcPct val="0"/>
        </a:spcAft>
        <a:defRPr sz="3800" b="1">
          <a:solidFill>
            <a:srgbClr val="000066"/>
          </a:solidFill>
          <a:latin typeface="Times New Roman" pitchFamily="18" charset="0"/>
          <a:cs typeface="Arial" charset="0"/>
        </a:defRPr>
      </a:lvl9pPr>
    </p:titleStyle>
    <p:bodyStyle>
      <a:lvl1pPr algn="l" rtl="0" fontAlgn="base">
        <a:spcBef>
          <a:spcPct val="20000"/>
        </a:spcBef>
        <a:spcAft>
          <a:spcPct val="0"/>
        </a:spcAft>
        <a:tabLst>
          <a:tab pos="401638" algn="l"/>
        </a:tabLst>
        <a:defRPr sz="2800">
          <a:solidFill>
            <a:srgbClr val="000066"/>
          </a:solidFill>
          <a:latin typeface="+mn-lt"/>
          <a:ea typeface="+mn-ea"/>
          <a:cs typeface="+mn-cs"/>
        </a:defRPr>
      </a:lvl1pPr>
      <a:lvl2pPr marL="457200" indent="-342900" algn="l" rtl="0" fontAlgn="base">
        <a:spcBef>
          <a:spcPct val="20000"/>
        </a:spcBef>
        <a:spcAft>
          <a:spcPct val="0"/>
        </a:spcAft>
        <a:buFont typeface="Arial" panose="020B0604020202020204" pitchFamily="34" charset="0"/>
        <a:buChar char="•"/>
        <a:tabLst>
          <a:tab pos="401638" algn="l"/>
        </a:tabLst>
        <a:defRPr sz="2800">
          <a:solidFill>
            <a:srgbClr val="000066"/>
          </a:solidFill>
          <a:latin typeface="+mn-lt"/>
          <a:cs typeface="+mn-cs"/>
        </a:defRPr>
      </a:lvl2pPr>
      <a:lvl3pPr marL="914400" indent="-342900" algn="l" rtl="0" fontAlgn="base">
        <a:spcBef>
          <a:spcPct val="20000"/>
        </a:spcBef>
        <a:spcAft>
          <a:spcPct val="0"/>
        </a:spcAft>
        <a:buFont typeface="Wingdings" panose="05000000000000000000" pitchFamily="2" charset="2"/>
        <a:buChar char="§"/>
        <a:tabLst>
          <a:tab pos="401638" algn="l"/>
        </a:tabLst>
        <a:defRPr sz="2800">
          <a:solidFill>
            <a:srgbClr val="000066"/>
          </a:solidFill>
          <a:latin typeface="+mn-lt"/>
          <a:cs typeface="+mn-cs"/>
        </a:defRPr>
      </a:lvl3pPr>
      <a:lvl4pPr marL="1371600" indent="-342900" algn="l" rtl="0" fontAlgn="base">
        <a:spcBef>
          <a:spcPct val="20000"/>
        </a:spcBef>
        <a:spcAft>
          <a:spcPct val="0"/>
        </a:spcAft>
        <a:buFont typeface="Wingdings" panose="05000000000000000000" pitchFamily="2" charset="2"/>
        <a:buChar char="§"/>
        <a:tabLst>
          <a:tab pos="401638" algn="l"/>
        </a:tabLst>
        <a:defRPr sz="2800">
          <a:solidFill>
            <a:srgbClr val="000066"/>
          </a:solidFill>
          <a:latin typeface="+mn-lt"/>
          <a:cs typeface="+mn-cs"/>
        </a:defRPr>
      </a:lvl4pPr>
      <a:lvl5pPr marL="2174875" indent="-228600" algn="l" rtl="0" fontAlgn="base">
        <a:spcBef>
          <a:spcPct val="20000"/>
        </a:spcBef>
        <a:spcAft>
          <a:spcPct val="0"/>
        </a:spcAft>
        <a:buChar char="»"/>
        <a:tabLst>
          <a:tab pos="401638" algn="l"/>
        </a:tabLst>
        <a:defRPr sz="2000" b="1">
          <a:solidFill>
            <a:srgbClr val="000066"/>
          </a:solidFill>
          <a:latin typeface="+mn-lt"/>
          <a:cs typeface="+mn-cs"/>
        </a:defRPr>
      </a:lvl5pPr>
      <a:lvl6pPr marL="26320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6pPr>
      <a:lvl7pPr marL="30892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7pPr>
      <a:lvl8pPr marL="35464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8pPr>
      <a:lvl9pPr marL="4003675" indent="-228600" algn="l" rtl="0" eaLnBrk="1" fontAlgn="base" hangingPunct="1">
        <a:spcBef>
          <a:spcPct val="20000"/>
        </a:spcBef>
        <a:spcAft>
          <a:spcPct val="0"/>
        </a:spcAft>
        <a:buChar char="»"/>
        <a:tabLst>
          <a:tab pos="401638" algn="l"/>
        </a:tabLst>
        <a:defRPr sz="2000" b="1">
          <a:solidFill>
            <a:srgbClr val="00006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National%20Incident%20Management%20System,%20Third%20Edition,%20October%202017).pdf"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52347A22-0413-4971-BE38-73200B7674CF}"/>
              </a:ext>
            </a:extLst>
          </p:cNvPr>
          <p:cNvSpPr>
            <a:spLocks noGrp="1"/>
          </p:cNvSpPr>
          <p:nvPr>
            <p:ph type="title"/>
          </p:nvPr>
        </p:nvSpPr>
        <p:spPr/>
        <p:txBody>
          <a:bodyPr/>
          <a:lstStyle/>
          <a:p>
            <a:pPr>
              <a:spcBef>
                <a:spcPct val="100000"/>
              </a:spcBef>
              <a:buSzPct val="99000"/>
            </a:pPr>
            <a:r>
              <a:rPr lang="en-US" altLang="en-US"/>
              <a:t>Lesson 5: Emergency Operations Centers (EOC)</a:t>
            </a:r>
          </a:p>
        </p:txBody>
      </p:sp>
      <p:sp>
        <p:nvSpPr>
          <p:cNvPr id="2" name="Content Placeholder 1">
            <a:extLst>
              <a:ext uri="{FF2B5EF4-FFF2-40B4-BE49-F238E27FC236}">
                <a16:creationId xmlns:a16="http://schemas.microsoft.com/office/drawing/2014/main" id="{9CA431A4-6F59-44B3-98BB-D6C0447007F5}"/>
              </a:ext>
            </a:extLst>
          </p:cNvPr>
          <p:cNvSpPr>
            <a:spLocks noGrp="1"/>
          </p:cNvSpPr>
          <p:nvPr>
            <p:ph idx="1"/>
          </p:nvPr>
        </p:nvSpPr>
        <p:spPr/>
        <p:txBody>
          <a:bodyPr>
            <a:normAutofit fontScale="77500" lnSpcReduction="20000"/>
          </a:bodyPr>
          <a:lstStyle/>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This lesson presents an overview of Emergency Operations Centers. </a:t>
            </a:r>
          </a:p>
          <a:p>
            <a:pPr>
              <a:spcBef>
                <a:spcPct val="100000"/>
              </a:spcBef>
              <a:buSzPct val="99000"/>
              <a:tabLst/>
            </a:pPr>
            <a:r>
              <a:rPr lang="en-US" altLang="en-US" b="1" kern="1200" dirty="0">
                <a:latin typeface="Arial" panose="020B0604020202020204" pitchFamily="34" charset="0"/>
                <a:cs typeface="Arial" panose="020B0604020202020204" pitchFamily="34" charset="0"/>
                <a:sym typeface="Arial" panose="020B0604020202020204" pitchFamily="34" charset="0"/>
              </a:rPr>
              <a:t>Objective:</a:t>
            </a:r>
            <a:r>
              <a:rPr lang="en-US" altLang="en-US" kern="1200" dirty="0">
                <a:latin typeface="Arial" panose="020B0604020202020204" pitchFamily="34" charset="0"/>
                <a:cs typeface="Arial" panose="020B0604020202020204" pitchFamily="34" charset="0"/>
                <a:sym typeface="Arial" panose="020B0604020202020204" pitchFamily="34" charset="0"/>
              </a:rPr>
              <a:t> </a:t>
            </a:r>
          </a:p>
          <a:p>
            <a:pPr>
              <a:spcBef>
                <a:spcPct val="100000"/>
              </a:spcBef>
              <a:buSzPct val="99000"/>
              <a:tabLst/>
            </a:pPr>
            <a:r>
              <a:rPr lang="en-US" altLang="en-US" kern="1200" dirty="0">
                <a:latin typeface="Arial" panose="020B0604020202020204" pitchFamily="34" charset="0"/>
                <a:cs typeface="Arial" panose="020B0604020202020204" pitchFamily="34" charset="0"/>
                <a:sym typeface="Arial" panose="020B0604020202020204" pitchFamily="34" charset="0"/>
              </a:rPr>
              <a:t>At the end of this lesson, you will be able to describe basic:</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Emergency Operations Center (EOC) Functions</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EOC Staff Organization Models</a:t>
            </a:r>
          </a:p>
          <a:p>
            <a:pPr marL="254000" lvl="1" indent="-254000">
              <a:spcBef>
                <a:spcPct val="100000"/>
              </a:spcBef>
              <a:buSzPct val="99000"/>
              <a:tabLst/>
            </a:pPr>
            <a:r>
              <a:rPr lang="en-US" altLang="en-US" kern="1200" dirty="0">
                <a:latin typeface="Arial" panose="020B0604020202020204" pitchFamily="34" charset="0"/>
                <a:ea typeface="+mn-ea"/>
                <a:cs typeface="Arial" panose="020B0604020202020204" pitchFamily="34" charset="0"/>
                <a:sym typeface="Arial" panose="020B0604020202020204" pitchFamily="34" charset="0"/>
              </a:rPr>
              <a:t>EOC Activation Levels</a:t>
            </a:r>
          </a:p>
          <a:p>
            <a:pPr>
              <a:spcBef>
                <a:spcPct val="100000"/>
              </a:spcBef>
              <a:buSzPct val="99000"/>
            </a:pPr>
            <a:r>
              <a:rPr lang="en-US" altLang="en-US" kern="1200" dirty="0">
                <a:latin typeface="Arial" panose="020B0604020202020204" pitchFamily="34" charset="0"/>
                <a:cs typeface="Arial" panose="020B0604020202020204" pitchFamily="34" charset="0"/>
                <a:sym typeface="Arial" panose="020B0604020202020204" pitchFamily="34" charset="0"/>
              </a:rPr>
              <a:t> </a:t>
            </a:r>
            <a:r>
              <a:rPr lang="en-US" altLang="en-US" kern="1200" dirty="0">
                <a:latin typeface="Arial" panose="020B0604020202020204" pitchFamily="34" charset="0"/>
                <a:cs typeface="Arial" panose="020B0604020202020204" pitchFamily="34" charset="0"/>
                <a:sym typeface="Arial" panose="020B0604020202020204" pitchFamily="34" charset="0"/>
                <a:hlinkClick r:id="rId2" action="ppaction://hlinkfile">
                  <a:extLst>
                    <a:ext uri="{A12FA001-AC4F-418D-AE19-62706E023703}">
                      <ahyp:hlinkClr xmlns:ahyp="http://schemas.microsoft.com/office/drawing/2018/hyperlinkcolor" val="tx"/>
                    </a:ext>
                  </a:extLst>
                </a:hlinkClick>
              </a:rPr>
              <a:t>(National Incident Management System, Third Edition, October 2017)</a:t>
            </a:r>
            <a:endParaRPr lang="en-US" dirty="0"/>
          </a:p>
        </p:txBody>
      </p:sp>
      <p:sp>
        <p:nvSpPr>
          <p:cNvPr id="3" name="Slide Number Placeholder 2">
            <a:extLst>
              <a:ext uri="{FF2B5EF4-FFF2-40B4-BE49-F238E27FC236}">
                <a16:creationId xmlns:a16="http://schemas.microsoft.com/office/drawing/2014/main" id="{013A6A26-B2AB-4049-A855-5182D72795D5}"/>
              </a:ext>
            </a:extLst>
          </p:cNvPr>
          <p:cNvSpPr>
            <a:spLocks noGrp="1"/>
          </p:cNvSpPr>
          <p:nvPr>
            <p:ph type="sldNum" sz="quarter" idx="11"/>
          </p:nvPr>
        </p:nvSpPr>
        <p:spPr/>
        <p:txBody>
          <a:bodyPr/>
          <a:lstStyle/>
          <a:p>
            <a:pPr>
              <a:spcBef>
                <a:spcPct val="100000"/>
              </a:spcBef>
              <a:buSzPct val="99000"/>
            </a:pPr>
            <a:fld id="{4AFF6F37-0801-406B-AF20-52D97D95D80D}" type="slidenum">
              <a:rPr lang="en-US" altLang="en-US" smtClean="0"/>
              <a:pPr>
                <a:spcBef>
                  <a:spcPct val="100000"/>
                </a:spcBef>
                <a:buSzPct val="99000"/>
              </a:pPr>
              <a:t>1</a:t>
            </a:fld>
            <a:endParaRPr lang="en-US" altLang="en-US"/>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56592E1A-9C77-4D15-A277-98AA8C1A7D35}"/>
              </a:ext>
            </a:extLst>
          </p:cNvPr>
          <p:cNvSpPr>
            <a:spLocks noGrp="1"/>
          </p:cNvSpPr>
          <p:nvPr>
            <p:ph type="title"/>
          </p:nvPr>
        </p:nvSpPr>
        <p:spPr/>
        <p:txBody>
          <a:bodyPr/>
          <a:lstStyle/>
          <a:p>
            <a:pPr>
              <a:spcBef>
                <a:spcPct val="100000"/>
              </a:spcBef>
              <a:buSzPct val="99000"/>
            </a:pPr>
            <a:r>
              <a:rPr lang="en-US" altLang="en-US"/>
              <a:t>Discussion Question</a:t>
            </a:r>
          </a:p>
        </p:txBody>
      </p:sp>
      <p:sp>
        <p:nvSpPr>
          <p:cNvPr id="3" name="Content Placeholder 2">
            <a:extLst>
              <a:ext uri="{FF2B5EF4-FFF2-40B4-BE49-F238E27FC236}">
                <a16:creationId xmlns:a16="http://schemas.microsoft.com/office/drawing/2014/main" id="{851AE5AA-E896-4E24-B728-DE143B1697DD}"/>
              </a:ext>
            </a:extLst>
          </p:cNvPr>
          <p:cNvSpPr>
            <a:spLocks noGrp="1"/>
          </p:cNvSpPr>
          <p:nvPr>
            <p:ph sz="quarter" idx="14"/>
          </p:nvPr>
        </p:nvSpPr>
        <p:spPr/>
        <p:txBody>
          <a:bodyPr>
            <a:normAutofit fontScale="77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What is an example of an incident that would cause an Enhanced Stead-State/Partial Activation?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What is an example of an incident that would cause a Full Activation?</a:t>
            </a:r>
            <a:endParaRPr lang="en-US"/>
          </a:p>
        </p:txBody>
      </p:sp>
      <p:pic>
        <p:nvPicPr>
          <p:cNvPr id="8" name="Picture 4" descr="Discussion Question Icon">
            <a:extLst>
              <a:ext uri="{FF2B5EF4-FFF2-40B4-BE49-F238E27FC236}">
                <a16:creationId xmlns:a16="http://schemas.microsoft.com/office/drawing/2014/main" id="{8803C85B-8D01-4DAA-AD94-536D958BD401}"/>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4414815" y="1952588"/>
            <a:ext cx="314369" cy="53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D6196E5B-02A5-401B-9754-12570D4391A8}"/>
              </a:ext>
            </a:extLst>
          </p:cNvPr>
          <p:cNvSpPr>
            <a:spLocks noGrp="1"/>
          </p:cNvSpPr>
          <p:nvPr>
            <p:ph type="sldNum" sz="quarter" idx="17"/>
          </p:nvPr>
        </p:nvSpPr>
        <p:spPr/>
        <p:txBody>
          <a:bodyPr/>
          <a:lstStyle/>
          <a:p>
            <a:pPr>
              <a:spcBef>
                <a:spcPct val="100000"/>
              </a:spcBef>
              <a:buSzPct val="99000"/>
            </a:pPr>
            <a:fld id="{27F2DEE2-EC7A-4F1A-B4E0-36EBF5350EC2}" type="slidenum">
              <a:rPr lang="en-US" altLang="en-US" smtClean="0"/>
              <a:pPr>
                <a:spcBef>
                  <a:spcPct val="100000"/>
                </a:spcBef>
                <a:buSzPct val="99000"/>
              </a:pPr>
              <a:t>10</a:t>
            </a:fld>
            <a:endParaRPr lang="en-US" altLang="en-US"/>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EEEF03D4-A8AF-4039-AD2C-C8C90B0218C5}"/>
              </a:ext>
            </a:extLst>
          </p:cNvPr>
          <p:cNvSpPr>
            <a:spLocks noGrp="1"/>
          </p:cNvSpPr>
          <p:nvPr>
            <p:ph type="title"/>
          </p:nvPr>
        </p:nvSpPr>
        <p:spPr/>
        <p:txBody>
          <a:bodyPr/>
          <a:lstStyle/>
          <a:p>
            <a:pPr>
              <a:spcBef>
                <a:spcPct val="100000"/>
              </a:spcBef>
              <a:buSzPct val="99000"/>
            </a:pPr>
            <a:r>
              <a:rPr lang="en-US" altLang="en-US"/>
              <a:t>Lesson 5: Emergency Operations Centers Summary</a:t>
            </a:r>
          </a:p>
        </p:txBody>
      </p:sp>
      <p:sp>
        <p:nvSpPr>
          <p:cNvPr id="2" name="Content Placeholder 1">
            <a:extLst>
              <a:ext uri="{FF2B5EF4-FFF2-40B4-BE49-F238E27FC236}">
                <a16:creationId xmlns:a16="http://schemas.microsoft.com/office/drawing/2014/main" id="{B05772CE-CB36-467B-A005-32BEFC1C8355}"/>
              </a:ext>
            </a:extLst>
          </p:cNvPr>
          <p:cNvSpPr>
            <a:spLocks noGrp="1"/>
          </p:cNvSpPr>
          <p:nvPr>
            <p:ph idx="1"/>
          </p:nvPr>
        </p:nvSpPr>
        <p:spPr/>
        <p:txBody>
          <a:bodyPr>
            <a:normAutofit fontScale="70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lesson presented an overview of NIMS Emergency Operations Centers.</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lesson specifically discussed Emergency Operations Center:</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EOC Functions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EOC Staff Organization Models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EOC Activation Levels</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The next lesson will introduce you to other NIMS Structures and Interconnectivity.</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 </a:t>
            </a:r>
            <a:endParaRPr lang="en-US"/>
          </a:p>
        </p:txBody>
      </p:sp>
      <p:sp>
        <p:nvSpPr>
          <p:cNvPr id="3" name="Slide Number Placeholder 2">
            <a:extLst>
              <a:ext uri="{FF2B5EF4-FFF2-40B4-BE49-F238E27FC236}">
                <a16:creationId xmlns:a16="http://schemas.microsoft.com/office/drawing/2014/main" id="{04AB08E1-3935-43C5-BBB4-282EA28EA79A}"/>
              </a:ext>
            </a:extLst>
          </p:cNvPr>
          <p:cNvSpPr>
            <a:spLocks noGrp="1"/>
          </p:cNvSpPr>
          <p:nvPr>
            <p:ph type="sldNum" sz="quarter" idx="11"/>
          </p:nvPr>
        </p:nvSpPr>
        <p:spPr/>
        <p:txBody>
          <a:bodyPr/>
          <a:lstStyle/>
          <a:p>
            <a:pPr>
              <a:spcBef>
                <a:spcPct val="100000"/>
              </a:spcBef>
              <a:buSzPct val="99000"/>
            </a:pPr>
            <a:fld id="{4AFF6F37-0801-406B-AF20-52D97D95D80D}" type="slidenum">
              <a:rPr lang="en-US" altLang="en-US" smtClean="0"/>
              <a:pPr>
                <a:spcBef>
                  <a:spcPct val="100000"/>
                </a:spcBef>
                <a:buSzPct val="99000"/>
              </a:pPr>
              <a:t>11</a:t>
            </a:fld>
            <a:endParaRPr lang="en-US" altLang="en-US"/>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D057C70F-946E-43D7-9A12-DEC79FDB9258}"/>
              </a:ext>
            </a:extLst>
          </p:cNvPr>
          <p:cNvSpPr>
            <a:spLocks noGrp="1"/>
          </p:cNvSpPr>
          <p:nvPr>
            <p:ph type="title"/>
          </p:nvPr>
        </p:nvSpPr>
        <p:spPr/>
        <p:txBody>
          <a:bodyPr/>
          <a:lstStyle/>
          <a:p>
            <a:pPr>
              <a:spcBef>
                <a:spcPct val="100000"/>
              </a:spcBef>
              <a:buSzPct val="99000"/>
            </a:pPr>
            <a:r>
              <a:rPr lang="en-US" altLang="en-US"/>
              <a:t>Introduction</a:t>
            </a:r>
          </a:p>
        </p:txBody>
      </p:sp>
      <p:sp>
        <p:nvSpPr>
          <p:cNvPr id="2" name="Content Placeholder 1">
            <a:extLst>
              <a:ext uri="{FF2B5EF4-FFF2-40B4-BE49-F238E27FC236}">
                <a16:creationId xmlns:a16="http://schemas.microsoft.com/office/drawing/2014/main" id="{DF1A632F-AFEC-47C1-BF4E-4BCB76EABC84}"/>
              </a:ext>
            </a:extLst>
          </p:cNvPr>
          <p:cNvSpPr>
            <a:spLocks noGrp="1"/>
          </p:cNvSpPr>
          <p:nvPr>
            <p:ph sz="quarter" idx="13"/>
          </p:nvPr>
        </p:nvSpPr>
        <p:spPr/>
        <p:txBody>
          <a:bodyPr>
            <a:normAutofit fontScale="625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Emergency Operations Centers are one of four NIMS Command and Coordination structures. </a:t>
            </a:r>
          </a:p>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ICS is used to manage on-scene, tactical-level response; EOCs are off site locations where staff from multiple agencies come together to:</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Address imminent threats and hazards</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Provide coordinated support to incident command, on-scene personnel and/or other EOCs </a:t>
            </a:r>
          </a:p>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 </a:t>
            </a:r>
            <a:endParaRPr lang="en-US"/>
          </a:p>
        </p:txBody>
      </p:sp>
      <p:pic>
        <p:nvPicPr>
          <p:cNvPr id="8" name="Picture 4" descr="Graphic stating EOC Emergency Operations Centers Off Site Emergency Operations Centers Support On-scene ICS Operations.">
            <a:extLst>
              <a:ext uri="{FF2B5EF4-FFF2-40B4-BE49-F238E27FC236}">
                <a16:creationId xmlns:a16="http://schemas.microsoft.com/office/drawing/2014/main" id="{1E0A0476-A3C0-49A7-A4C9-0E00E3739160}"/>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740270" y="2065151"/>
            <a:ext cx="1857634" cy="2667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9F20CBB0-D400-4D6F-8400-AC4B93911F47}"/>
              </a:ext>
            </a:extLst>
          </p:cNvPr>
          <p:cNvSpPr>
            <a:spLocks noGrp="1"/>
          </p:cNvSpPr>
          <p:nvPr>
            <p:ph type="sldNum" sz="quarter" idx="17"/>
          </p:nvPr>
        </p:nvSpPr>
        <p:spPr/>
        <p:txBody>
          <a:bodyPr/>
          <a:lstStyle/>
          <a:p>
            <a:pPr>
              <a:spcBef>
                <a:spcPct val="100000"/>
              </a:spcBef>
              <a:buSzPct val="99000"/>
            </a:pPr>
            <a:fld id="{D3DA92BE-243A-4453-879A-D51DA79D0839}" type="slidenum">
              <a:rPr lang="en-US" altLang="en-US" smtClean="0"/>
              <a:pPr>
                <a:spcBef>
                  <a:spcPct val="100000"/>
                </a:spcBef>
                <a:buSzPct val="99000"/>
              </a:pPr>
              <a:t>2</a:t>
            </a:fld>
            <a:endParaRPr lang="en-US" altLang="en-US"/>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B525344F-C871-4B40-AC96-67163DCFEDC1}"/>
              </a:ext>
            </a:extLst>
          </p:cNvPr>
          <p:cNvSpPr>
            <a:spLocks noGrp="1"/>
          </p:cNvSpPr>
          <p:nvPr>
            <p:ph type="title"/>
          </p:nvPr>
        </p:nvSpPr>
        <p:spPr/>
        <p:txBody>
          <a:bodyPr/>
          <a:lstStyle/>
          <a:p>
            <a:pPr>
              <a:spcBef>
                <a:spcPct val="100000"/>
              </a:spcBef>
              <a:buSzPct val="99000"/>
            </a:pPr>
            <a:r>
              <a:rPr lang="en-US" altLang="en-US"/>
              <a:t>Configuration of Emergency Operations Centers (EOCs)</a:t>
            </a:r>
          </a:p>
        </p:txBody>
      </p:sp>
      <p:sp>
        <p:nvSpPr>
          <p:cNvPr id="2" name="Content Placeholder 1">
            <a:extLst>
              <a:ext uri="{FF2B5EF4-FFF2-40B4-BE49-F238E27FC236}">
                <a16:creationId xmlns:a16="http://schemas.microsoft.com/office/drawing/2014/main" id="{708AC664-0D0B-4A5A-A6E1-F41EACF32C10}"/>
              </a:ext>
            </a:extLst>
          </p:cNvPr>
          <p:cNvSpPr>
            <a:spLocks noGrp="1"/>
          </p:cNvSpPr>
          <p:nvPr>
            <p:ph sz="quarter" idx="13"/>
          </p:nvPr>
        </p:nvSpPr>
        <p:spPr>
          <a:xfrm>
            <a:off x="457200" y="1153077"/>
            <a:ext cx="5524500" cy="4492625"/>
          </a:xfrm>
        </p:spPr>
        <p:txBody>
          <a:bodyPr>
            <a:noAutofit/>
          </a:bodyPr>
          <a:lstStyle/>
          <a:p>
            <a:pPr>
              <a:spcBef>
                <a:spcPct val="100000"/>
              </a:spcBef>
              <a:buSzPct val="99000"/>
              <a:tabLst/>
            </a:pPr>
            <a:r>
              <a:rPr lang="en-US" altLang="en-US" sz="1100" kern="1200" dirty="0">
                <a:latin typeface="Arial" panose="020B0604020202020204" pitchFamily="34" charset="0"/>
                <a:cs typeface="Arial" panose="020B0604020202020204" pitchFamily="34" charset="0"/>
                <a:sym typeface="Arial" panose="020B0604020202020204" pitchFamily="34" charset="0"/>
              </a:rPr>
              <a:t>EOC teams vary widely. Organization of the EOC staff can vary based on:</a:t>
            </a:r>
          </a:p>
          <a:p>
            <a:pPr marL="254000" lvl="1" indent="-254000">
              <a:spcBef>
                <a:spcPct val="100000"/>
              </a:spcBef>
              <a:buSzPct val="99000"/>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Jurisdictional/organizational authorities</a:t>
            </a:r>
          </a:p>
          <a:p>
            <a:pPr marL="254000" lvl="1" indent="-254000">
              <a:spcBef>
                <a:spcPct val="100000"/>
              </a:spcBef>
              <a:buSzPct val="99000"/>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Staffing</a:t>
            </a:r>
          </a:p>
          <a:p>
            <a:pPr marL="254000" lvl="1" indent="-254000">
              <a:spcBef>
                <a:spcPct val="100000"/>
              </a:spcBef>
              <a:buSzPct val="99000"/>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Partner and stakeholder agencies represented</a:t>
            </a:r>
          </a:p>
          <a:p>
            <a:pPr marL="254000" lvl="1" indent="-254000">
              <a:spcBef>
                <a:spcPct val="100000"/>
              </a:spcBef>
              <a:buSzPct val="99000"/>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EOC facilities</a:t>
            </a:r>
          </a:p>
          <a:p>
            <a:pPr marL="254000" lvl="1" indent="-254000">
              <a:spcBef>
                <a:spcPct val="100000"/>
              </a:spcBef>
              <a:buSzPct val="99000"/>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EOC communications capabilities</a:t>
            </a:r>
          </a:p>
          <a:p>
            <a:pPr marL="254000" lvl="1" indent="-254000">
              <a:spcBef>
                <a:spcPct val="100000"/>
              </a:spcBef>
              <a:buSzPct val="99000"/>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Political considerations</a:t>
            </a:r>
          </a:p>
          <a:p>
            <a:pPr marL="254000" lvl="1" indent="-254000">
              <a:spcBef>
                <a:spcPct val="100000"/>
              </a:spcBef>
              <a:buSzPct val="99000"/>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The mission</a:t>
            </a:r>
          </a:p>
          <a:p>
            <a:pPr>
              <a:spcBef>
                <a:spcPct val="100000"/>
              </a:spcBef>
              <a:buSzPct val="99000"/>
              <a:tabLst/>
            </a:pPr>
            <a:r>
              <a:rPr lang="en-US" altLang="en-US" sz="1100" kern="1200" dirty="0">
                <a:latin typeface="Arial" panose="020B0604020202020204" pitchFamily="34" charset="0"/>
                <a:cs typeface="Arial" panose="020B0604020202020204" pitchFamily="34" charset="0"/>
                <a:sym typeface="Arial" panose="020B0604020202020204" pitchFamily="34" charset="0"/>
              </a:rPr>
              <a:t>NIMS identifies three common ways of organizing EOC Teams:</a:t>
            </a:r>
          </a:p>
          <a:p>
            <a:pPr marL="254000" lvl="1" indent="-254000">
              <a:spcBef>
                <a:spcPct val="100000"/>
              </a:spcBef>
              <a:buSzPct val="99000"/>
              <a:buFont typeface="Arial" panose="020B0604020202020204" pitchFamily="34" charset="0"/>
              <a:buAutoNum type="arabicPeriod"/>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ICS or ICS-like structure</a:t>
            </a:r>
          </a:p>
          <a:p>
            <a:pPr marL="254000" lvl="1" indent="-254000">
              <a:spcBef>
                <a:spcPct val="100000"/>
              </a:spcBef>
              <a:buSzPct val="99000"/>
              <a:buFont typeface="Arial" panose="020B0604020202020204" pitchFamily="34" charset="0"/>
              <a:buAutoNum type="arabicPeriod"/>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Incident Support Model structure</a:t>
            </a:r>
          </a:p>
          <a:p>
            <a:pPr marL="254000" lvl="1" indent="-254000">
              <a:spcBef>
                <a:spcPct val="100000"/>
              </a:spcBef>
              <a:buSzPct val="99000"/>
              <a:buFont typeface="Arial" panose="020B0604020202020204" pitchFamily="34" charset="0"/>
              <a:buAutoNum type="arabicPeriod"/>
              <a:tabLst/>
            </a:pPr>
            <a:r>
              <a:rPr lang="en-US" altLang="en-US" sz="1100" kern="1200" dirty="0">
                <a:latin typeface="Arial" panose="020B0604020202020204" pitchFamily="34" charset="0"/>
                <a:ea typeface="+mn-ea"/>
                <a:cs typeface="Arial" panose="020B0604020202020204" pitchFamily="34" charset="0"/>
                <a:sym typeface="Arial" panose="020B0604020202020204" pitchFamily="34" charset="0"/>
              </a:rPr>
              <a:t>Departmental structure</a:t>
            </a:r>
          </a:p>
          <a:p>
            <a:pPr>
              <a:spcBef>
                <a:spcPct val="100000"/>
              </a:spcBef>
              <a:buSzPct val="99000"/>
              <a:tabLst/>
            </a:pPr>
            <a:r>
              <a:rPr lang="en-US" altLang="en-US" sz="1100" kern="1200" dirty="0">
                <a:latin typeface="Arial" panose="020B0604020202020204" pitchFamily="34" charset="0"/>
                <a:cs typeface="Arial" panose="020B0604020202020204" pitchFamily="34" charset="0"/>
                <a:sym typeface="Arial" panose="020B0604020202020204" pitchFamily="34" charset="0"/>
              </a:rPr>
              <a:t>Like ICS, EOCs utilize the NIMS management characteristic </a:t>
            </a:r>
            <a:r>
              <a:rPr lang="en-US" altLang="en-US" sz="1100" b="1" kern="1200" dirty="0">
                <a:latin typeface="Arial" panose="020B0604020202020204" pitchFamily="34" charset="0"/>
                <a:cs typeface="Arial" panose="020B0604020202020204" pitchFamily="34" charset="0"/>
                <a:sym typeface="Arial" panose="020B0604020202020204" pitchFamily="34" charset="0"/>
              </a:rPr>
              <a:t>modular organization</a:t>
            </a:r>
            <a:r>
              <a:rPr lang="en-US" altLang="en-US" sz="1100" kern="1200" dirty="0">
                <a:latin typeface="Arial" panose="020B0604020202020204" pitchFamily="34" charset="0"/>
                <a:cs typeface="Arial" panose="020B0604020202020204" pitchFamily="34" charset="0"/>
                <a:sym typeface="Arial" panose="020B0604020202020204" pitchFamily="34" charset="0"/>
              </a:rPr>
              <a:t>.</a:t>
            </a:r>
          </a:p>
          <a:p>
            <a:pPr>
              <a:spcBef>
                <a:spcPct val="100000"/>
              </a:spcBef>
              <a:buSzPct val="99000"/>
              <a:tabLst/>
            </a:pPr>
            <a:r>
              <a:rPr lang="en-US" altLang="en-US" sz="1200" kern="1200" dirty="0">
                <a:latin typeface="Arial" panose="020B0604020202020204" pitchFamily="34" charset="0"/>
                <a:cs typeface="Arial" panose="020B0604020202020204" pitchFamily="34" charset="0"/>
                <a:sym typeface="Arial" panose="020B0604020202020204" pitchFamily="34" charset="0"/>
              </a:rPr>
              <a:t> </a:t>
            </a:r>
            <a:endParaRPr lang="en-US" sz="1200" dirty="0"/>
          </a:p>
        </p:txBody>
      </p:sp>
      <p:pic>
        <p:nvPicPr>
          <p:cNvPr id="8" name="Picture 4" descr="Photo of people in an EOC">
            <a:extLst>
              <a:ext uri="{FF2B5EF4-FFF2-40B4-BE49-F238E27FC236}">
                <a16:creationId xmlns:a16="http://schemas.microsoft.com/office/drawing/2014/main" id="{15FB7ED7-9A4B-440E-A4F7-6348FA659119}"/>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6060151" y="2993572"/>
            <a:ext cx="1217873" cy="81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A5E2C2D3-2E5B-4774-81BC-6B01A64125B5}"/>
              </a:ext>
            </a:extLst>
          </p:cNvPr>
          <p:cNvSpPr>
            <a:spLocks noGrp="1"/>
          </p:cNvSpPr>
          <p:nvPr>
            <p:ph type="sldNum" sz="quarter" idx="17"/>
          </p:nvPr>
        </p:nvSpPr>
        <p:spPr/>
        <p:txBody>
          <a:bodyPr/>
          <a:lstStyle/>
          <a:p>
            <a:pPr>
              <a:spcBef>
                <a:spcPct val="100000"/>
              </a:spcBef>
              <a:buSzPct val="99000"/>
            </a:pPr>
            <a:fld id="{D3DA92BE-243A-4453-879A-D51DA79D0839}" type="slidenum">
              <a:rPr lang="en-US" altLang="en-US" smtClean="0"/>
              <a:pPr>
                <a:spcBef>
                  <a:spcPct val="100000"/>
                </a:spcBef>
                <a:buSzPct val="99000"/>
              </a:pPr>
              <a:t>3</a:t>
            </a:fld>
            <a:endParaRPr lang="en-US" altLang="en-US"/>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C84279F0-17C1-4D47-8488-2B593BB50FA6}"/>
              </a:ext>
            </a:extLst>
          </p:cNvPr>
          <p:cNvSpPr>
            <a:spLocks noGrp="1"/>
          </p:cNvSpPr>
          <p:nvPr>
            <p:ph type="title"/>
          </p:nvPr>
        </p:nvSpPr>
        <p:spPr/>
        <p:txBody>
          <a:bodyPr/>
          <a:lstStyle/>
          <a:p>
            <a:pPr>
              <a:spcBef>
                <a:spcPct val="100000"/>
              </a:spcBef>
              <a:buSzPct val="99000"/>
            </a:pPr>
            <a:r>
              <a:rPr lang="en-US" altLang="en-US"/>
              <a:t>ICS or ICS-like EOC Structure </a:t>
            </a:r>
          </a:p>
        </p:txBody>
      </p:sp>
      <p:sp>
        <p:nvSpPr>
          <p:cNvPr id="2" name="Content Placeholder 1">
            <a:extLst>
              <a:ext uri="{FF2B5EF4-FFF2-40B4-BE49-F238E27FC236}">
                <a16:creationId xmlns:a16="http://schemas.microsoft.com/office/drawing/2014/main" id="{465BA804-4D5D-4FE5-B312-B4C5F3E0C711}"/>
              </a:ext>
            </a:extLst>
          </p:cNvPr>
          <p:cNvSpPr>
            <a:spLocks noGrp="1"/>
          </p:cNvSpPr>
          <p:nvPr>
            <p:ph sz="quarter" idx="13"/>
          </p:nvPr>
        </p:nvSpPr>
        <p:spPr/>
        <p:txBody>
          <a:bodyPr>
            <a:normAutofit fontScale="92500"/>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Many jurisdictions/organizations configure their EOCs using the standard ICS organizational structure, either exactly as it is performed in the field or with slight modifications. The structure is familiar and it aligns with the on-scene incident organization.</a:t>
            </a:r>
            <a:endParaRPr lang="en-US"/>
          </a:p>
        </p:txBody>
      </p:sp>
      <p:pic>
        <p:nvPicPr>
          <p:cNvPr id="8" name="Picture 5" descr="Org chart showing EOC Director at top, Public Information Officer under EOC Director, and Operations, Planning, Logistics, and Finance/Admin Coordination Sections at bottom.">
            <a:extLst>
              <a:ext uri="{FF2B5EF4-FFF2-40B4-BE49-F238E27FC236}">
                <a16:creationId xmlns:a16="http://schemas.microsoft.com/office/drawing/2014/main" id="{877FE1EB-1B5D-49ED-9305-F0044D0F36BA}"/>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2308159" y="3471863"/>
            <a:ext cx="4527682" cy="217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2E4B60FB-77AB-4930-B713-87A244C79712}"/>
              </a:ext>
            </a:extLst>
          </p:cNvPr>
          <p:cNvSpPr>
            <a:spLocks noGrp="1"/>
          </p:cNvSpPr>
          <p:nvPr>
            <p:ph type="sldNum" sz="quarter" idx="17"/>
          </p:nvPr>
        </p:nvSpPr>
        <p:spPr/>
        <p:txBody>
          <a:bodyPr/>
          <a:lstStyle/>
          <a:p>
            <a:pPr>
              <a:spcBef>
                <a:spcPct val="100000"/>
              </a:spcBef>
              <a:buSzPct val="99000"/>
            </a:pPr>
            <a:fld id="{27F2DEE2-EC7A-4F1A-B4E0-36EBF5350EC2}" type="slidenum">
              <a:rPr lang="en-US" altLang="en-US" smtClean="0"/>
              <a:pPr>
                <a:spcBef>
                  <a:spcPct val="100000"/>
                </a:spcBef>
                <a:buSzPct val="99000"/>
              </a:pPr>
              <a:t>4</a:t>
            </a:fld>
            <a:endParaRPr lang="en-US" altLang="en-US"/>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060FBF90-F475-44A6-A9EA-592404293B20}"/>
              </a:ext>
            </a:extLst>
          </p:cNvPr>
          <p:cNvSpPr>
            <a:spLocks noGrp="1"/>
          </p:cNvSpPr>
          <p:nvPr>
            <p:ph type="title"/>
          </p:nvPr>
        </p:nvSpPr>
        <p:spPr/>
        <p:txBody>
          <a:bodyPr/>
          <a:lstStyle/>
          <a:p>
            <a:pPr>
              <a:spcBef>
                <a:spcPct val="100000"/>
              </a:spcBef>
              <a:buSzPct val="99000"/>
            </a:pPr>
            <a:r>
              <a:rPr lang="en-US" altLang="en-US"/>
              <a:t>Incident Support Model (ISM) EOC Structure</a:t>
            </a:r>
          </a:p>
        </p:txBody>
      </p:sp>
      <p:sp>
        <p:nvSpPr>
          <p:cNvPr id="2" name="Content Placeholder 1">
            <a:extLst>
              <a:ext uri="{FF2B5EF4-FFF2-40B4-BE49-F238E27FC236}">
                <a16:creationId xmlns:a16="http://schemas.microsoft.com/office/drawing/2014/main" id="{118119F6-B7B2-4A20-A55C-FE0AA18043FC}"/>
              </a:ext>
            </a:extLst>
          </p:cNvPr>
          <p:cNvSpPr>
            <a:spLocks noGrp="1"/>
          </p:cNvSpPr>
          <p:nvPr>
            <p:ph sz="quarter" idx="13"/>
          </p:nvPr>
        </p:nvSpPr>
        <p:spPr/>
        <p:txBody>
          <a:bodyPr>
            <a:normAutofit fontScale="92500"/>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Jurisdictions/organizations that focus their EOC team's efforts on information, planning, and resource support may choose to separate the situational awareness function from planning and combine operations and logistics functions into an incident support structure.</a:t>
            </a:r>
            <a:endParaRPr lang="en-US"/>
          </a:p>
        </p:txBody>
      </p:sp>
      <p:pic>
        <p:nvPicPr>
          <p:cNvPr id="8" name="Picture 5" descr="Org Chart with EOC Director at top, then Public Information Officer, then Situational Awareness, Planning Support, Resources Support, and Center Support sections at the bottom.">
            <a:extLst>
              <a:ext uri="{FF2B5EF4-FFF2-40B4-BE49-F238E27FC236}">
                <a16:creationId xmlns:a16="http://schemas.microsoft.com/office/drawing/2014/main" id="{07025DE0-AB6C-4470-BA11-6EA020B59D92}"/>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2308159" y="3471863"/>
            <a:ext cx="4527682" cy="217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FE7CED28-E870-4683-8582-EC6EFEA5790E}"/>
              </a:ext>
            </a:extLst>
          </p:cNvPr>
          <p:cNvSpPr>
            <a:spLocks noGrp="1"/>
          </p:cNvSpPr>
          <p:nvPr>
            <p:ph type="sldNum" sz="quarter" idx="17"/>
          </p:nvPr>
        </p:nvSpPr>
        <p:spPr/>
        <p:txBody>
          <a:bodyPr/>
          <a:lstStyle/>
          <a:p>
            <a:pPr>
              <a:spcBef>
                <a:spcPct val="100000"/>
              </a:spcBef>
              <a:buSzPct val="99000"/>
            </a:pPr>
            <a:fld id="{27F2DEE2-EC7A-4F1A-B4E0-36EBF5350EC2}" type="slidenum">
              <a:rPr lang="en-US" altLang="en-US" smtClean="0"/>
              <a:pPr>
                <a:spcBef>
                  <a:spcPct val="100000"/>
                </a:spcBef>
                <a:buSzPct val="99000"/>
              </a:pPr>
              <a:t>5</a:t>
            </a:fld>
            <a:endParaRPr lang="en-US" altLang="en-US"/>
          </a:p>
        </p:txBody>
      </p:sp>
    </p:spTree>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224C4C74-2BA7-486D-B623-9CF2D84832D9}"/>
              </a:ext>
            </a:extLst>
          </p:cNvPr>
          <p:cNvSpPr>
            <a:spLocks noGrp="1"/>
          </p:cNvSpPr>
          <p:nvPr>
            <p:ph type="title"/>
          </p:nvPr>
        </p:nvSpPr>
        <p:spPr/>
        <p:txBody>
          <a:bodyPr/>
          <a:lstStyle/>
          <a:p>
            <a:pPr>
              <a:spcBef>
                <a:spcPct val="100000"/>
              </a:spcBef>
              <a:buSzPct val="99000"/>
            </a:pPr>
            <a:r>
              <a:rPr lang="en-US" altLang="en-US"/>
              <a:t>Departmental EOC Structure</a:t>
            </a:r>
          </a:p>
        </p:txBody>
      </p:sp>
      <p:sp>
        <p:nvSpPr>
          <p:cNvPr id="2" name="Content Placeholder 1">
            <a:extLst>
              <a:ext uri="{FF2B5EF4-FFF2-40B4-BE49-F238E27FC236}">
                <a16:creationId xmlns:a16="http://schemas.microsoft.com/office/drawing/2014/main" id="{39B3450E-C252-465C-B288-3AA739B45BF0}"/>
              </a:ext>
            </a:extLst>
          </p:cNvPr>
          <p:cNvSpPr>
            <a:spLocks noGrp="1"/>
          </p:cNvSpPr>
          <p:nvPr>
            <p:ph sz="quarter" idx="13"/>
          </p:nvPr>
        </p:nvSpPr>
        <p:spPr/>
        <p:txBody>
          <a:bodyPr>
            <a:normAutofit fontScale="92500" lnSpcReduction="20000"/>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Jurisdictions/organizations may opt instead to use their day-to-day departmental/agency structure and relationships in their EOC.  By operating in the context of their normal relationships, department/agency representatives can function in the EOC with minimal preparation or startup time.</a:t>
            </a:r>
            <a:endParaRPr lang="en-US"/>
          </a:p>
        </p:txBody>
      </p:sp>
      <p:pic>
        <p:nvPicPr>
          <p:cNvPr id="8" name="Picture 5" descr="Organizational chart with Emergency Manager at top, and Department of Natural Resources, Department of Health and Human Services, Department of Public Works, Department of Public Safety, Department of Administration, Department of Education at bottom.">
            <a:extLst>
              <a:ext uri="{FF2B5EF4-FFF2-40B4-BE49-F238E27FC236}">
                <a16:creationId xmlns:a16="http://schemas.microsoft.com/office/drawing/2014/main" id="{636EA0F8-1A48-45E3-88D5-ED10074042A1}"/>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2195204" y="3796885"/>
            <a:ext cx="4583169" cy="1441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B46B2079-81DB-4029-99E6-D15CCFF6786C}"/>
              </a:ext>
            </a:extLst>
          </p:cNvPr>
          <p:cNvSpPr>
            <a:spLocks noGrp="1"/>
          </p:cNvSpPr>
          <p:nvPr>
            <p:ph type="sldNum" sz="quarter" idx="17"/>
          </p:nvPr>
        </p:nvSpPr>
        <p:spPr/>
        <p:txBody>
          <a:bodyPr/>
          <a:lstStyle/>
          <a:p>
            <a:pPr>
              <a:spcBef>
                <a:spcPct val="100000"/>
              </a:spcBef>
              <a:buSzPct val="99000"/>
            </a:pPr>
            <a:fld id="{27F2DEE2-EC7A-4F1A-B4E0-36EBF5350EC2}" type="slidenum">
              <a:rPr lang="en-US" altLang="en-US" smtClean="0"/>
              <a:pPr>
                <a:spcBef>
                  <a:spcPct val="100000"/>
                </a:spcBef>
                <a:buSzPct val="99000"/>
              </a:pPr>
              <a:t>6</a:t>
            </a:fld>
            <a:endParaRPr lang="en-US" altLang="en-US"/>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08565708-75D9-4574-805B-BFE1C59AA881}"/>
              </a:ext>
            </a:extLst>
          </p:cNvPr>
          <p:cNvSpPr>
            <a:spLocks noGrp="1"/>
          </p:cNvSpPr>
          <p:nvPr>
            <p:ph type="title"/>
          </p:nvPr>
        </p:nvSpPr>
        <p:spPr/>
        <p:txBody>
          <a:bodyPr/>
          <a:lstStyle/>
          <a:p>
            <a:pPr>
              <a:spcBef>
                <a:spcPct val="100000"/>
              </a:spcBef>
              <a:buSzPct val="99000"/>
            </a:pPr>
            <a:r>
              <a:rPr lang="en-US" altLang="en-US"/>
              <a:t>Discussion Question</a:t>
            </a:r>
          </a:p>
        </p:txBody>
      </p:sp>
      <p:sp>
        <p:nvSpPr>
          <p:cNvPr id="3" name="Content Placeholder 2">
            <a:extLst>
              <a:ext uri="{FF2B5EF4-FFF2-40B4-BE49-F238E27FC236}">
                <a16:creationId xmlns:a16="http://schemas.microsoft.com/office/drawing/2014/main" id="{B7787524-B849-4A2D-80DE-20E04C3C97FE}"/>
              </a:ext>
            </a:extLst>
          </p:cNvPr>
          <p:cNvSpPr>
            <a:spLocks noGrp="1"/>
          </p:cNvSpPr>
          <p:nvPr>
            <p:ph sz="quarter" idx="14"/>
          </p:nvPr>
        </p:nvSpPr>
        <p:spPr/>
        <p:txBody>
          <a:bodyPr/>
          <a:lstStyle/>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What type of EOC configuration is used in your organization?</a:t>
            </a:r>
            <a:endParaRPr lang="en-US"/>
          </a:p>
        </p:txBody>
      </p:sp>
      <p:pic>
        <p:nvPicPr>
          <p:cNvPr id="8" name="Picture 4" descr="Discussion Question Icon">
            <a:extLst>
              <a:ext uri="{FF2B5EF4-FFF2-40B4-BE49-F238E27FC236}">
                <a16:creationId xmlns:a16="http://schemas.microsoft.com/office/drawing/2014/main" id="{C47B3D32-BEC0-4CA1-9C47-C0EBE796578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4414815" y="1952588"/>
            <a:ext cx="314369" cy="53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4FE2DC4A-0A61-4936-B17A-F40D78B9AB8E}"/>
              </a:ext>
            </a:extLst>
          </p:cNvPr>
          <p:cNvSpPr>
            <a:spLocks noGrp="1"/>
          </p:cNvSpPr>
          <p:nvPr>
            <p:ph type="sldNum" sz="quarter" idx="17"/>
          </p:nvPr>
        </p:nvSpPr>
        <p:spPr/>
        <p:txBody>
          <a:bodyPr/>
          <a:lstStyle/>
          <a:p>
            <a:pPr>
              <a:spcBef>
                <a:spcPct val="100000"/>
              </a:spcBef>
              <a:buSzPct val="99000"/>
            </a:pPr>
            <a:fld id="{27F2DEE2-EC7A-4F1A-B4E0-36EBF5350EC2}" type="slidenum">
              <a:rPr lang="en-US" altLang="en-US" smtClean="0"/>
              <a:pPr>
                <a:spcBef>
                  <a:spcPct val="100000"/>
                </a:spcBef>
                <a:buSzPct val="99000"/>
              </a:pPr>
              <a:t>7</a:t>
            </a:fld>
            <a:endParaRPr lang="en-US" altLang="en-US"/>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A1928A9-8590-4541-8F07-8BC28DBE43A7}"/>
              </a:ext>
            </a:extLst>
          </p:cNvPr>
          <p:cNvSpPr>
            <a:spLocks noGrp="1"/>
          </p:cNvSpPr>
          <p:nvPr>
            <p:ph type="title"/>
          </p:nvPr>
        </p:nvSpPr>
        <p:spPr/>
        <p:txBody>
          <a:bodyPr/>
          <a:lstStyle/>
          <a:p>
            <a:pPr>
              <a:spcBef>
                <a:spcPct val="100000"/>
              </a:spcBef>
              <a:buSzPct val="99000"/>
            </a:pPr>
            <a:r>
              <a:rPr lang="en-US" altLang="en-US"/>
              <a:t>EOC Activation and Deactivation</a:t>
            </a:r>
          </a:p>
        </p:txBody>
      </p:sp>
      <p:sp>
        <p:nvSpPr>
          <p:cNvPr id="2" name="Content Placeholder 1">
            <a:extLst>
              <a:ext uri="{FF2B5EF4-FFF2-40B4-BE49-F238E27FC236}">
                <a16:creationId xmlns:a16="http://schemas.microsoft.com/office/drawing/2014/main" id="{16BBD606-8973-4C10-A3C1-F2C4C2ACCE14}"/>
              </a:ext>
            </a:extLst>
          </p:cNvPr>
          <p:cNvSpPr>
            <a:spLocks noGrp="1"/>
          </p:cNvSpPr>
          <p:nvPr>
            <p:ph sz="quarter" idx="13"/>
          </p:nvPr>
        </p:nvSpPr>
        <p:spPr/>
        <p:txBody>
          <a:bodyPr>
            <a:normAutofit fontScale="40000" lnSpcReduction="20000"/>
          </a:bodyPr>
          <a:lstStyle/>
          <a:p>
            <a:pPr>
              <a:spcBef>
                <a:spcPct val="100000"/>
              </a:spcBef>
              <a:spcAft>
                <a:spcPts val="0"/>
              </a:spcAft>
              <a:buSzPct val="99000"/>
              <a:tabLst/>
            </a:pPr>
            <a:r>
              <a:rPr lang="en-US" altLang="en-US" sz="3000" kern="1200" dirty="0">
                <a:latin typeface="Arial" panose="020B0604020202020204" pitchFamily="34" charset="0"/>
                <a:cs typeface="Arial" panose="020B0604020202020204" pitchFamily="34" charset="0"/>
                <a:sym typeface="Arial" panose="020B0604020202020204" pitchFamily="34" charset="0"/>
              </a:rPr>
              <a:t>Emergency Operations Centers are activated for a variety of incidents, threats and events. </a:t>
            </a:r>
          </a:p>
          <a:p>
            <a:pPr>
              <a:spcBef>
                <a:spcPct val="100000"/>
              </a:spcBef>
              <a:spcAft>
                <a:spcPts val="0"/>
              </a:spcAft>
              <a:buSzPct val="99000"/>
              <a:tabLst/>
            </a:pPr>
            <a:r>
              <a:rPr lang="en-US" altLang="en-US" sz="3000" kern="1200" dirty="0">
                <a:latin typeface="Arial" panose="020B0604020202020204" pitchFamily="34" charset="0"/>
                <a:cs typeface="Arial" panose="020B0604020202020204" pitchFamily="34" charset="0"/>
                <a:sym typeface="Arial" panose="020B0604020202020204" pitchFamily="34" charset="0"/>
              </a:rPr>
              <a:t>Some circumstances that might trigger center activation include:</a:t>
            </a:r>
          </a:p>
          <a:p>
            <a:pPr marL="254000" lvl="1" indent="-254000">
              <a:spcBef>
                <a:spcPct val="100000"/>
              </a:spcBef>
              <a:spcAft>
                <a:spcPts val="0"/>
              </a:spcAft>
              <a:buSzPct val="99000"/>
              <a:tabLst/>
            </a:pPr>
            <a:r>
              <a:rPr lang="en-US" altLang="en-US" sz="3000" kern="1200" dirty="0">
                <a:latin typeface="Arial" panose="020B0604020202020204" pitchFamily="34" charset="0"/>
                <a:ea typeface="+mn-ea"/>
                <a:cs typeface="Arial" panose="020B0604020202020204" pitchFamily="34" charset="0"/>
                <a:sym typeface="Arial" panose="020B0604020202020204" pitchFamily="34" charset="0"/>
              </a:rPr>
              <a:t>Multiple jurisdictions or agencies involved in an incident.</a:t>
            </a:r>
          </a:p>
          <a:p>
            <a:pPr marL="254000" lvl="1" indent="-254000">
              <a:spcBef>
                <a:spcPct val="100000"/>
              </a:spcBef>
              <a:spcAft>
                <a:spcPts val="0"/>
              </a:spcAft>
              <a:buSzPct val="99000"/>
              <a:tabLst/>
            </a:pPr>
            <a:r>
              <a:rPr lang="en-US" altLang="en-US" sz="3000" kern="1200" dirty="0">
                <a:latin typeface="Arial" panose="020B0604020202020204" pitchFamily="34" charset="0"/>
                <a:ea typeface="+mn-ea"/>
                <a:cs typeface="Arial" panose="020B0604020202020204" pitchFamily="34" charset="0"/>
                <a:sym typeface="Arial" panose="020B0604020202020204" pitchFamily="34" charset="0"/>
              </a:rPr>
              <a:t>The Incident Commander or Unified Command indicates an incident could expand rapidly, involve cascading effects or require additional resources.</a:t>
            </a:r>
          </a:p>
          <a:p>
            <a:pPr marL="254000" lvl="1" indent="-254000">
              <a:spcBef>
                <a:spcPct val="100000"/>
              </a:spcBef>
              <a:spcAft>
                <a:spcPts val="0"/>
              </a:spcAft>
              <a:buSzPct val="99000"/>
              <a:tabLst/>
            </a:pPr>
            <a:r>
              <a:rPr lang="en-US" altLang="en-US" sz="3000" kern="1200" dirty="0">
                <a:latin typeface="Arial" panose="020B0604020202020204" pitchFamily="34" charset="0"/>
                <a:ea typeface="+mn-ea"/>
                <a:cs typeface="Arial" panose="020B0604020202020204" pitchFamily="34" charset="0"/>
                <a:sym typeface="Arial" panose="020B0604020202020204" pitchFamily="34" charset="0"/>
              </a:rPr>
              <a:t>A similar incident in the past led to EOC activation.</a:t>
            </a:r>
          </a:p>
          <a:p>
            <a:pPr marL="254000" lvl="1" indent="-254000">
              <a:spcBef>
                <a:spcPct val="100000"/>
              </a:spcBef>
              <a:spcAft>
                <a:spcPts val="0"/>
              </a:spcAft>
              <a:buSzPct val="99000"/>
              <a:tabLst/>
            </a:pPr>
            <a:r>
              <a:rPr lang="en-US" altLang="en-US" sz="3000" kern="1200" dirty="0">
                <a:latin typeface="Arial" panose="020B0604020202020204" pitchFamily="34" charset="0"/>
                <a:ea typeface="+mn-ea"/>
                <a:cs typeface="Arial" panose="020B0604020202020204" pitchFamily="34" charset="0"/>
                <a:sym typeface="Arial" panose="020B0604020202020204" pitchFamily="34" charset="0"/>
              </a:rPr>
              <a:t>The EOC Director or an appointed or elected official directs EOC activation.</a:t>
            </a:r>
          </a:p>
          <a:p>
            <a:pPr marL="254000" lvl="1" indent="-254000">
              <a:spcBef>
                <a:spcPct val="100000"/>
              </a:spcBef>
              <a:spcAft>
                <a:spcPts val="0"/>
              </a:spcAft>
              <a:buSzPct val="99000"/>
              <a:tabLst/>
            </a:pPr>
            <a:r>
              <a:rPr lang="en-US" altLang="en-US" sz="3000" kern="1200" dirty="0">
                <a:latin typeface="Arial" panose="020B0604020202020204" pitchFamily="34" charset="0"/>
                <a:ea typeface="+mn-ea"/>
                <a:cs typeface="Arial" panose="020B0604020202020204" pitchFamily="34" charset="0"/>
                <a:sym typeface="Arial" panose="020B0604020202020204" pitchFamily="34" charset="0"/>
              </a:rPr>
              <a:t>An incident is imminent such as predicted hurricane, flooding, hazardous weather, or elevated threat levels.</a:t>
            </a:r>
          </a:p>
          <a:p>
            <a:pPr marL="254000" lvl="1" indent="-254000">
              <a:spcBef>
                <a:spcPct val="100000"/>
              </a:spcBef>
              <a:spcAft>
                <a:spcPts val="0"/>
              </a:spcAft>
              <a:buSzPct val="99000"/>
              <a:tabLst/>
            </a:pPr>
            <a:r>
              <a:rPr lang="en-US" altLang="en-US" sz="3000" kern="1200" dirty="0">
                <a:latin typeface="Arial" panose="020B0604020202020204" pitchFamily="34" charset="0"/>
                <a:ea typeface="+mn-ea"/>
                <a:cs typeface="Arial" panose="020B0604020202020204" pitchFamily="34" charset="0"/>
                <a:sym typeface="Arial" panose="020B0604020202020204" pitchFamily="34" charset="0"/>
              </a:rPr>
              <a:t>Threshold events described in an emergency operations plan occur.</a:t>
            </a:r>
          </a:p>
          <a:p>
            <a:pPr marL="254000" lvl="1" indent="-254000">
              <a:spcBef>
                <a:spcPct val="100000"/>
              </a:spcBef>
              <a:spcAft>
                <a:spcPts val="0"/>
              </a:spcAft>
              <a:buSzPct val="99000"/>
              <a:tabLst/>
            </a:pPr>
            <a:r>
              <a:rPr lang="en-US" altLang="en-US" sz="3000" kern="1200" dirty="0">
                <a:latin typeface="Arial" panose="020B0604020202020204" pitchFamily="34" charset="0"/>
                <a:ea typeface="+mn-ea"/>
                <a:cs typeface="Arial" panose="020B0604020202020204" pitchFamily="34" charset="0"/>
                <a:sym typeface="Arial" panose="020B0604020202020204" pitchFamily="34" charset="0"/>
              </a:rPr>
              <a:t>Significant impacts to the population are anticipated.</a:t>
            </a:r>
            <a:br>
              <a:rPr lang="en-US" altLang="en-US" kern="1200" dirty="0">
                <a:latin typeface="Arial" panose="020B0604020202020204" pitchFamily="34" charset="0"/>
                <a:ea typeface="+mn-ea"/>
                <a:cs typeface="Arial" panose="020B0604020202020204" pitchFamily="34" charset="0"/>
                <a:sym typeface="Arial" panose="020B0604020202020204" pitchFamily="34" charset="0"/>
              </a:rPr>
            </a:br>
            <a:endParaRPr lang="en-US" dirty="0"/>
          </a:p>
        </p:txBody>
      </p:sp>
      <p:pic>
        <p:nvPicPr>
          <p:cNvPr id="8" name="Picture 4" descr="Baton Rouge, La., September 3, 2008-FEMA employees in the EOC, group together to discuss events taking place throughout the day.">
            <a:extLst>
              <a:ext uri="{FF2B5EF4-FFF2-40B4-BE49-F238E27FC236}">
                <a16:creationId xmlns:a16="http://schemas.microsoft.com/office/drawing/2014/main" id="{EEDB4A16-B3CB-4999-AF56-62F39090B9DD}"/>
              </a:ext>
            </a:extLst>
          </p:cNvPr>
          <p:cNvPicPr>
            <a:picLocks noGrp="1" noChangeAspect="1"/>
          </p:cNvPicPr>
          <p:nvPr>
            <p:ph sz="quarter" idx="14"/>
          </p:nvPr>
        </p:nvPicPr>
        <p:blipFill>
          <a:blip r:embed="rId2">
            <a:extLst>
              <a:ext uri="{28A0092B-C50C-407E-A947-70E740481C1C}">
                <a14:useLocalDpi xmlns:a14="http://schemas.microsoft.com/office/drawing/2010/main" val="0"/>
              </a:ext>
            </a:extLst>
          </a:blip>
          <a:srcRect/>
          <a:stretch>
            <a:fillRect/>
          </a:stretch>
        </p:blipFill>
        <p:spPr bwMode="auto">
          <a:xfrm>
            <a:off x="5002212" y="2289175"/>
            <a:ext cx="3333750"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a:extLst>
              <a:ext uri="{FF2B5EF4-FFF2-40B4-BE49-F238E27FC236}">
                <a16:creationId xmlns:a16="http://schemas.microsoft.com/office/drawing/2014/main" id="{4C12807F-1E00-4A88-8290-957F9EFC97F4}"/>
              </a:ext>
            </a:extLst>
          </p:cNvPr>
          <p:cNvSpPr>
            <a:spLocks noGrp="1"/>
          </p:cNvSpPr>
          <p:nvPr>
            <p:ph type="sldNum" sz="quarter" idx="17"/>
          </p:nvPr>
        </p:nvSpPr>
        <p:spPr/>
        <p:txBody>
          <a:bodyPr/>
          <a:lstStyle/>
          <a:p>
            <a:pPr>
              <a:spcBef>
                <a:spcPct val="100000"/>
              </a:spcBef>
              <a:buSzPct val="99000"/>
            </a:pPr>
            <a:fld id="{D3DA92BE-243A-4453-879A-D51DA79D0839}" type="slidenum">
              <a:rPr lang="en-US" altLang="en-US" smtClean="0"/>
              <a:pPr>
                <a:spcBef>
                  <a:spcPct val="100000"/>
                </a:spcBef>
                <a:buSzPct val="99000"/>
              </a:pPr>
              <a:t>8</a:t>
            </a:fld>
            <a:endParaRPr lang="en-US" altLang="en-US"/>
          </a:p>
        </p:txBody>
      </p:sp>
    </p:spTree>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102714C5-EF09-48E1-BF50-257F6177B335}"/>
              </a:ext>
            </a:extLst>
          </p:cNvPr>
          <p:cNvSpPr>
            <a:spLocks noGrp="1"/>
          </p:cNvSpPr>
          <p:nvPr>
            <p:ph type="title"/>
          </p:nvPr>
        </p:nvSpPr>
        <p:spPr/>
        <p:txBody>
          <a:bodyPr/>
          <a:lstStyle/>
          <a:p>
            <a:pPr>
              <a:spcBef>
                <a:spcPct val="100000"/>
              </a:spcBef>
              <a:buSzPct val="99000"/>
            </a:pPr>
            <a:r>
              <a:rPr lang="en-US" altLang="en-US"/>
              <a:t>EOC Activation Levels</a:t>
            </a:r>
          </a:p>
        </p:txBody>
      </p:sp>
      <p:sp>
        <p:nvSpPr>
          <p:cNvPr id="2" name="Content Placeholder 1">
            <a:extLst>
              <a:ext uri="{FF2B5EF4-FFF2-40B4-BE49-F238E27FC236}">
                <a16:creationId xmlns:a16="http://schemas.microsoft.com/office/drawing/2014/main" id="{EB228691-0BA7-4170-B464-C7687C0B3081}"/>
              </a:ext>
            </a:extLst>
          </p:cNvPr>
          <p:cNvSpPr>
            <a:spLocks noGrp="1"/>
          </p:cNvSpPr>
          <p:nvPr>
            <p:ph idx="1"/>
          </p:nvPr>
        </p:nvSpPr>
        <p:spPr/>
        <p:txBody>
          <a:bodyPr>
            <a:normAutofit fontScale="70000" lnSpcReduction="20000"/>
          </a:bodyPr>
          <a:lstStyle/>
          <a:p>
            <a:pPr>
              <a:spcBef>
                <a:spcPct val="100000"/>
              </a:spcBef>
              <a:buSzPct val="99000"/>
              <a:tabLst/>
            </a:pPr>
            <a:r>
              <a:rPr lang="en-US" altLang="en-US" kern="1200">
                <a:latin typeface="Arial" panose="020B0604020202020204" pitchFamily="34" charset="0"/>
                <a:cs typeface="Arial" panose="020B0604020202020204" pitchFamily="34" charset="0"/>
                <a:sym typeface="Arial" panose="020B0604020202020204" pitchFamily="34" charset="0"/>
              </a:rPr>
              <a:t>Emergency Operations Centers frequently have multiple activation levels to allow for: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Response scaled to the incident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Delivery of the exact resources needed </a:t>
            </a:r>
          </a:p>
          <a:p>
            <a:pPr marL="254000" lvl="1" indent="-254000">
              <a:spcBef>
                <a:spcPct val="100000"/>
              </a:spcBef>
              <a:buSzPct val="99000"/>
              <a:tabLst/>
            </a:pPr>
            <a:r>
              <a:rPr lang="en-US" altLang="en-US" kern="1200">
                <a:latin typeface="Arial" panose="020B0604020202020204" pitchFamily="34" charset="0"/>
                <a:ea typeface="+mn-ea"/>
                <a:cs typeface="Arial" panose="020B0604020202020204" pitchFamily="34" charset="0"/>
                <a:sym typeface="Arial" panose="020B0604020202020204" pitchFamily="34" charset="0"/>
              </a:rPr>
              <a:t>A level of coordination appropriate to the incident </a:t>
            </a:r>
          </a:p>
          <a:p>
            <a:pPr>
              <a:spcBef>
                <a:spcPct val="100000"/>
              </a:spcBef>
              <a:buSzPct val="99000"/>
            </a:pPr>
            <a:r>
              <a:rPr lang="en-US" altLang="en-US" kern="1200">
                <a:latin typeface="Arial" panose="020B0604020202020204" pitchFamily="34" charset="0"/>
                <a:cs typeface="Arial" panose="020B0604020202020204" pitchFamily="34" charset="0"/>
                <a:sym typeface="Arial" panose="020B0604020202020204" pitchFamily="34" charset="0"/>
              </a:rPr>
              <a:t>The level of activity within a center often increases as the size, scope, and complexity of the incident grow. If the incident requires additional support and coordination, the EOC director may activate additional staff to involve more disciplines, mobilize additional resources, inform the public, address media inquiries, involve senior elected and appointed officials, and request outside assistance. </a:t>
            </a:r>
            <a:endParaRPr lang="en-US"/>
          </a:p>
        </p:txBody>
      </p:sp>
      <p:sp>
        <p:nvSpPr>
          <p:cNvPr id="3" name="Slide Number Placeholder 2">
            <a:extLst>
              <a:ext uri="{FF2B5EF4-FFF2-40B4-BE49-F238E27FC236}">
                <a16:creationId xmlns:a16="http://schemas.microsoft.com/office/drawing/2014/main" id="{B42995C7-2AB1-4CDF-B156-556DA693E0B5}"/>
              </a:ext>
            </a:extLst>
          </p:cNvPr>
          <p:cNvSpPr>
            <a:spLocks noGrp="1"/>
          </p:cNvSpPr>
          <p:nvPr>
            <p:ph type="sldNum" sz="quarter" idx="11"/>
          </p:nvPr>
        </p:nvSpPr>
        <p:spPr/>
        <p:txBody>
          <a:bodyPr/>
          <a:lstStyle/>
          <a:p>
            <a:pPr>
              <a:spcBef>
                <a:spcPct val="100000"/>
              </a:spcBef>
              <a:buSzPct val="99000"/>
            </a:pPr>
            <a:fld id="{4AFF6F37-0801-406B-AF20-52D97D95D80D}" type="slidenum">
              <a:rPr lang="en-US" altLang="en-US" smtClean="0"/>
              <a:pPr>
                <a:spcBef>
                  <a:spcPct val="100000"/>
                </a:spcBef>
                <a:buSzPct val="99000"/>
              </a:pPr>
              <a:t>9</a:t>
            </a:fld>
            <a:endParaRPr lang="en-US" altLang="en-US"/>
          </a:p>
        </p:txBody>
      </p:sp>
    </p:spTree>
  </p:cSld>
  <p:clrMapOvr>
    <a:masterClrMapping/>
  </p:clrMapOvr>
  <p:transition>
    <p:wipe dir="r"/>
  </p:transition>
</p:sld>
</file>

<file path=ppt/theme/theme1.xml><?xml version="1.0" encoding="utf-8"?>
<a:theme xmlns:a="http://schemas.openxmlformats.org/drawingml/2006/main" name="EMI_PPT">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imes New Roman"/>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MI_PPT_V6.potx" id="{FC01C7C7-62FB-4A69-A5C1-8EFFD6BA3C03}" vid="{C1B3EBA9-D2D7-43E0-A56C-4BA4FADFC197}"/>
    </a:ext>
  </a:extLst>
</a:theme>
</file>

<file path=docProps/app.xml><?xml version="1.0" encoding="utf-8"?>
<Properties xmlns="http://schemas.openxmlformats.org/officeDocument/2006/extended-properties" xmlns:vt="http://schemas.openxmlformats.org/officeDocument/2006/docPropsVTypes">
  <Template>EMI_PPT_V6</Template>
  <TotalTime>0</TotalTime>
  <Words>666</Words>
  <Application>Microsoft Office PowerPoint</Application>
  <PresentationFormat>On-screen Show (4:3)</PresentationFormat>
  <Paragraphs>76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Times New Roman</vt:lpstr>
      <vt:lpstr>Wingdings</vt:lpstr>
      <vt:lpstr>EMI_PPT</vt:lpstr>
      <vt:lpstr>Lesson 5: Emergency Operations Centers (EOC)</vt:lpstr>
      <vt:lpstr>Introduction</vt:lpstr>
      <vt:lpstr>Configuration of Emergency Operations Centers (EOCs)</vt:lpstr>
      <vt:lpstr>ICS or ICS-like EOC Structure </vt:lpstr>
      <vt:lpstr>Incident Support Model (ISM) EOC Structure</vt:lpstr>
      <vt:lpstr>Departmental EOC Structure</vt:lpstr>
      <vt:lpstr>Discussion Question</vt:lpstr>
      <vt:lpstr>EOC Activation and Deactivation</vt:lpstr>
      <vt:lpstr>EOC Activation Levels</vt:lpstr>
      <vt:lpstr>Discussion Question</vt:lpstr>
      <vt:lpstr>Lesson 5: Emergency Operations Centers 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2020-06-09T10:54:08Z</dcterms:created>
  <dcterms:modified xsi:type="dcterms:W3CDTF">2022-02-24T15:18:19Z</dcterms:modified>
</cp:coreProperties>
</file>